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EBBDB-C223-4E88-AB02-238D98C90097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E6FE-3CF5-4005-9FB1-C9CD30EA3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86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fight human</a:t>
            </a:r>
            <a:r>
              <a:rPr lang="en-US" baseline="0" dirty="0" smtClean="0"/>
              <a:t> nature. Even the most well-meaning audience members can only go about 15-20 minutes of straight talking in a seminar. (TED talks are quite popular and effective, and they are limited to 20 minutes.)  Split up your talk with interactivity somehow.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CA8F-928F-4409-A1C7-E3719CD8D04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307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fight human</a:t>
            </a:r>
            <a:r>
              <a:rPr lang="en-US" baseline="0" dirty="0" smtClean="0"/>
              <a:t> nature. If you give people something to read or stare at, they will.  (And they will tune you out in the process.)  This is especially true of your title – don’t spoil your own slide with a giveaway! If you won’t address it, don’t put it on the slide. </a:t>
            </a:r>
            <a:r>
              <a:rPr lang="en-US" baseline="0" smtClean="0"/>
              <a:t>Remember that notes </a:t>
            </a:r>
            <a:r>
              <a:rPr lang="en-US" baseline="0" dirty="0" smtClean="0"/>
              <a:t>are </a:t>
            </a:r>
            <a:r>
              <a:rPr lang="en-US" baseline="0" smtClean="0"/>
              <a:t>totally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CA8F-928F-4409-A1C7-E3719CD8D04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30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old Titl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95975"/>
            <a:ext cx="9144000" cy="962025"/>
          </a:xfrm>
          <a:prstGeom prst="rect">
            <a:avLst/>
          </a:prstGeom>
          <a:pattFill prst="zigZag">
            <a:fgClr>
              <a:srgbClr val="1B285E"/>
            </a:fgClr>
            <a:bgClr>
              <a:srgbClr val="141D2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20"/>
          <p:cNvSpPr/>
          <p:nvPr/>
        </p:nvSpPr>
        <p:spPr>
          <a:xfrm rot="16200000">
            <a:off x="1323975" y="-1408113"/>
            <a:ext cx="6500813" cy="9199563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6428299 w 6428299"/>
              <a:gd name="connsiteY0" fmla="*/ 0 h 9169578"/>
              <a:gd name="connsiteX1" fmla="*/ 2289264 w 6428299"/>
              <a:gd name="connsiteY1" fmla="*/ 9159421 h 9169578"/>
              <a:gd name="connsiteX2" fmla="*/ 302077 w 6428299"/>
              <a:gd name="connsiteY2" fmla="*/ 9169578 h 9169578"/>
              <a:gd name="connsiteX3" fmla="*/ 302077 w 6428299"/>
              <a:gd name="connsiteY3" fmla="*/ 1244730 h 9169578"/>
              <a:gd name="connsiteX4" fmla="*/ 295940 w 6428299"/>
              <a:gd name="connsiteY4" fmla="*/ 1200008 h 9169578"/>
              <a:gd name="connsiteX5" fmla="*/ 0 w 6428299"/>
              <a:gd name="connsiteY5" fmla="*/ 1022815 h 9169578"/>
              <a:gd name="connsiteX6" fmla="*/ 295940 w 6428299"/>
              <a:gd name="connsiteY6" fmla="*/ 845621 h 9169578"/>
              <a:gd name="connsiteX7" fmla="*/ 302077 w 6428299"/>
              <a:gd name="connsiteY7" fmla="*/ 800900 h 9169578"/>
              <a:gd name="connsiteX8" fmla="*/ 302077 w 6428299"/>
              <a:gd name="connsiteY8" fmla="*/ 25576 h 9169578"/>
              <a:gd name="connsiteX9" fmla="*/ 6428299 w 6428299"/>
              <a:gd name="connsiteY9" fmla="*/ 0 h 9169578"/>
              <a:gd name="connsiteX0" fmla="*/ 6428299 w 6500317"/>
              <a:gd name="connsiteY0" fmla="*/ 0 h 9199579"/>
              <a:gd name="connsiteX1" fmla="*/ 6500317 w 6500317"/>
              <a:gd name="connsiteY1" fmla="*/ 9199579 h 9199579"/>
              <a:gd name="connsiteX2" fmla="*/ 302077 w 6500317"/>
              <a:gd name="connsiteY2" fmla="*/ 9169578 h 9199579"/>
              <a:gd name="connsiteX3" fmla="*/ 302077 w 6500317"/>
              <a:gd name="connsiteY3" fmla="*/ 1244730 h 9199579"/>
              <a:gd name="connsiteX4" fmla="*/ 295940 w 6500317"/>
              <a:gd name="connsiteY4" fmla="*/ 1200008 h 9199579"/>
              <a:gd name="connsiteX5" fmla="*/ 0 w 6500317"/>
              <a:gd name="connsiteY5" fmla="*/ 1022815 h 9199579"/>
              <a:gd name="connsiteX6" fmla="*/ 295940 w 6500317"/>
              <a:gd name="connsiteY6" fmla="*/ 845621 h 9199579"/>
              <a:gd name="connsiteX7" fmla="*/ 302077 w 6500317"/>
              <a:gd name="connsiteY7" fmla="*/ 800900 h 9199579"/>
              <a:gd name="connsiteX8" fmla="*/ 302077 w 6500317"/>
              <a:gd name="connsiteY8" fmla="*/ 25576 h 9199579"/>
              <a:gd name="connsiteX9" fmla="*/ 6428299 w 6500317"/>
              <a:gd name="connsiteY9" fmla="*/ 0 h 9199579"/>
              <a:gd name="connsiteX0" fmla="*/ 6474481 w 6500317"/>
              <a:gd name="connsiteY0" fmla="*/ 0 h 9211140"/>
              <a:gd name="connsiteX1" fmla="*/ 6500317 w 6500317"/>
              <a:gd name="connsiteY1" fmla="*/ 9211140 h 9211140"/>
              <a:gd name="connsiteX2" fmla="*/ 302077 w 6500317"/>
              <a:gd name="connsiteY2" fmla="*/ 9181139 h 9211140"/>
              <a:gd name="connsiteX3" fmla="*/ 302077 w 6500317"/>
              <a:gd name="connsiteY3" fmla="*/ 1256291 h 9211140"/>
              <a:gd name="connsiteX4" fmla="*/ 295940 w 6500317"/>
              <a:gd name="connsiteY4" fmla="*/ 1211569 h 9211140"/>
              <a:gd name="connsiteX5" fmla="*/ 0 w 6500317"/>
              <a:gd name="connsiteY5" fmla="*/ 1034376 h 9211140"/>
              <a:gd name="connsiteX6" fmla="*/ 295940 w 6500317"/>
              <a:gd name="connsiteY6" fmla="*/ 857182 h 9211140"/>
              <a:gd name="connsiteX7" fmla="*/ 302077 w 6500317"/>
              <a:gd name="connsiteY7" fmla="*/ 812461 h 9211140"/>
              <a:gd name="connsiteX8" fmla="*/ 302077 w 6500317"/>
              <a:gd name="connsiteY8" fmla="*/ 37137 h 9211140"/>
              <a:gd name="connsiteX9" fmla="*/ 6474481 w 6500317"/>
              <a:gd name="connsiteY9" fmla="*/ 0 h 9211140"/>
              <a:gd name="connsiteX0" fmla="*/ 6474481 w 6500317"/>
              <a:gd name="connsiteY0" fmla="*/ 0 h 9211140"/>
              <a:gd name="connsiteX1" fmla="*/ 6500317 w 6500317"/>
              <a:gd name="connsiteY1" fmla="*/ 9211140 h 9211140"/>
              <a:gd name="connsiteX2" fmla="*/ 302077 w 6500317"/>
              <a:gd name="connsiteY2" fmla="*/ 9181139 h 9211140"/>
              <a:gd name="connsiteX3" fmla="*/ 302077 w 6500317"/>
              <a:gd name="connsiteY3" fmla="*/ 1256291 h 9211140"/>
              <a:gd name="connsiteX4" fmla="*/ 295940 w 6500317"/>
              <a:gd name="connsiteY4" fmla="*/ 1211569 h 9211140"/>
              <a:gd name="connsiteX5" fmla="*/ 0 w 6500317"/>
              <a:gd name="connsiteY5" fmla="*/ 1034376 h 9211140"/>
              <a:gd name="connsiteX6" fmla="*/ 295940 w 6500317"/>
              <a:gd name="connsiteY6" fmla="*/ 857182 h 9211140"/>
              <a:gd name="connsiteX7" fmla="*/ 302077 w 6500317"/>
              <a:gd name="connsiteY7" fmla="*/ 812461 h 9211140"/>
              <a:gd name="connsiteX8" fmla="*/ 302077 w 6500317"/>
              <a:gd name="connsiteY8" fmla="*/ 2456 h 9211140"/>
              <a:gd name="connsiteX9" fmla="*/ 6474481 w 6500317"/>
              <a:gd name="connsiteY9" fmla="*/ 0 h 92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00317" h="9211140">
                <a:moveTo>
                  <a:pt x="6474481" y="0"/>
                </a:moveTo>
                <a:lnTo>
                  <a:pt x="6500317" y="9211140"/>
                </a:lnTo>
                <a:lnTo>
                  <a:pt x="302077" y="9181139"/>
                </a:lnTo>
                <a:lnTo>
                  <a:pt x="302077" y="1256291"/>
                </a:lnTo>
                <a:lnTo>
                  <a:pt x="295940" y="1211569"/>
                </a:lnTo>
                <a:cubicBezTo>
                  <a:pt x="267773" y="1110445"/>
                  <a:pt x="145979" y="1034376"/>
                  <a:pt x="0" y="1034376"/>
                </a:cubicBezTo>
                <a:cubicBezTo>
                  <a:pt x="145979" y="1034376"/>
                  <a:pt x="267773" y="958306"/>
                  <a:pt x="295940" y="857182"/>
                </a:cubicBezTo>
                <a:lnTo>
                  <a:pt x="302077" y="812461"/>
                </a:lnTo>
                <a:lnTo>
                  <a:pt x="302077" y="2456"/>
                </a:lnTo>
                <a:lnTo>
                  <a:pt x="6474481" y="0"/>
                </a:lnTo>
                <a:close/>
              </a:path>
            </a:pathLst>
          </a:custGeom>
          <a:gradFill flip="none" rotWithShape="1">
            <a:gsLst>
              <a:gs pos="0">
                <a:schemeClr val="dk1">
                  <a:shade val="47500"/>
                  <a:satMod val="137000"/>
                </a:schemeClr>
              </a:gs>
              <a:gs pos="55000">
                <a:schemeClr val="dk1">
                  <a:shade val="69000"/>
                  <a:satMod val="137000"/>
                </a:schemeClr>
              </a:gs>
              <a:gs pos="100000">
                <a:schemeClr val="dk1">
                  <a:shade val="98000"/>
                  <a:satMod val="137000"/>
                </a:schemeClr>
              </a:gs>
            </a:gsLst>
            <a:lin ang="10560000" scaled="0"/>
            <a:tileRect/>
          </a:gradFill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6" name="Picture 5" descr="AJE_branding-overview_BARREL-5.png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/>
          </a:blip>
          <a:stretch>
            <a:fillRect/>
          </a:stretch>
        </p:blipFill>
        <p:spPr>
          <a:xfrm>
            <a:off x="280737" y="167177"/>
            <a:ext cx="8582526" cy="1421482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173789" y="3200400"/>
            <a:ext cx="8836527" cy="0"/>
          </a:xfrm>
          <a:prstGeom prst="line">
            <a:avLst/>
          </a:prstGeom>
          <a:ln w="35306">
            <a:solidFill>
              <a:schemeClr val="accent1">
                <a:lumMod val="50000"/>
                <a:alpha val="52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0" cap="none" spc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1537"/>
            <a:ext cx="8077200" cy="1499616"/>
          </a:xfrm>
        </p:spPr>
        <p:txBody>
          <a:bodyPr lIns="118872" tIns="0" rIns="45720" bIns="0" anchor="b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  <a:lumOff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E3CD43FF-0778-440E-8277-24615E503949}" type="datetimeFigureOut">
              <a:rPr lang="en-US"/>
              <a:pPr>
                <a:defRPr/>
              </a:pPr>
              <a:t>1/4/2017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97E382C5-FA97-429E-A0C6-46D98EBF1C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72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"/>
          <p:cNvSpPr/>
          <p:nvPr/>
        </p:nvSpPr>
        <p:spPr>
          <a:xfrm rot="16200000">
            <a:off x="3423443" y="-3793331"/>
            <a:ext cx="2297113" cy="91440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3 h 9156194"/>
              <a:gd name="connsiteX1" fmla="*/ 2289264 w 2297457"/>
              <a:gd name="connsiteY1" fmla="*/ 9146037 h 9156194"/>
              <a:gd name="connsiteX2" fmla="*/ 302077 w 2297457"/>
              <a:gd name="connsiteY2" fmla="*/ 9156194 h 9156194"/>
              <a:gd name="connsiteX3" fmla="*/ 302077 w 2297457"/>
              <a:gd name="connsiteY3" fmla="*/ 1231346 h 9156194"/>
              <a:gd name="connsiteX4" fmla="*/ 295940 w 2297457"/>
              <a:gd name="connsiteY4" fmla="*/ 1186624 h 9156194"/>
              <a:gd name="connsiteX5" fmla="*/ 0 w 2297457"/>
              <a:gd name="connsiteY5" fmla="*/ 1009431 h 9156194"/>
              <a:gd name="connsiteX6" fmla="*/ 295940 w 2297457"/>
              <a:gd name="connsiteY6" fmla="*/ 832237 h 9156194"/>
              <a:gd name="connsiteX7" fmla="*/ 302077 w 2297457"/>
              <a:gd name="connsiteY7" fmla="*/ 787516 h 9156194"/>
              <a:gd name="connsiteX8" fmla="*/ 327803 w 2297457"/>
              <a:gd name="connsiteY8" fmla="*/ 0 h 9156194"/>
              <a:gd name="connsiteX9" fmla="*/ 2297457 w 2297457"/>
              <a:gd name="connsiteY9" fmla="*/ 3 h 915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4">
                <a:moveTo>
                  <a:pt x="2297457" y="3"/>
                </a:moveTo>
                <a:lnTo>
                  <a:pt x="2289264" y="9146037"/>
                </a:lnTo>
                <a:lnTo>
                  <a:pt x="302077" y="9156194"/>
                </a:lnTo>
                <a:lnTo>
                  <a:pt x="302077" y="1231346"/>
                </a:lnTo>
                <a:lnTo>
                  <a:pt x="295940" y="1186624"/>
                </a:lnTo>
                <a:cubicBezTo>
                  <a:pt x="267773" y="1085500"/>
                  <a:pt x="145979" y="1009431"/>
                  <a:pt x="0" y="1009431"/>
                </a:cubicBezTo>
                <a:cubicBezTo>
                  <a:pt x="145979" y="1009431"/>
                  <a:pt x="267773" y="933361"/>
                  <a:pt x="295940" y="832237"/>
                </a:cubicBezTo>
                <a:lnTo>
                  <a:pt x="302077" y="787516"/>
                </a:lnTo>
                <a:lnTo>
                  <a:pt x="327803" y="0"/>
                </a:lnTo>
                <a:lnTo>
                  <a:pt x="2297457" y="3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8" name="Picture 7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28003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78528"/>
            <a:ext cx="4040188" cy="3798471"/>
          </a:xfrm>
        </p:spPr>
        <p:txBody>
          <a:bodyPr/>
          <a:lstStyle>
            <a:lvl1pPr>
              <a:defRPr sz="2400"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600">
                <a:latin typeface="Calibri"/>
                <a:cs typeface="Calibri"/>
              </a:defRPr>
            </a:lvl4pPr>
            <a:lvl5pPr>
              <a:defRPr sz="1600">
                <a:latin typeface="Calibri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28003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78528"/>
            <a:ext cx="4041775" cy="3798471"/>
          </a:xfrm>
        </p:spPr>
        <p:txBody>
          <a:bodyPr/>
          <a:lstStyle>
            <a:lvl1pPr>
              <a:defRPr sz="2400"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600">
                <a:latin typeface="Calibri"/>
                <a:cs typeface="Calibri"/>
              </a:defRPr>
            </a:lvl4pPr>
            <a:lvl5pPr>
              <a:defRPr sz="1600">
                <a:latin typeface="Calibri"/>
                <a:cs typeface="Calibri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93E97-4640-48EB-8C55-63080AC63101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90B7E-4288-4232-BFFA-8AA21CDF6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/>
          <p:nvPr/>
        </p:nvSpPr>
        <p:spPr>
          <a:xfrm rot="16200000">
            <a:off x="3423443" y="-3793331"/>
            <a:ext cx="2297113" cy="91440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3 h 9156194"/>
              <a:gd name="connsiteX1" fmla="*/ 2289264 w 2297457"/>
              <a:gd name="connsiteY1" fmla="*/ 9146037 h 9156194"/>
              <a:gd name="connsiteX2" fmla="*/ 302077 w 2297457"/>
              <a:gd name="connsiteY2" fmla="*/ 9156194 h 9156194"/>
              <a:gd name="connsiteX3" fmla="*/ 302077 w 2297457"/>
              <a:gd name="connsiteY3" fmla="*/ 1231346 h 9156194"/>
              <a:gd name="connsiteX4" fmla="*/ 295940 w 2297457"/>
              <a:gd name="connsiteY4" fmla="*/ 1186624 h 9156194"/>
              <a:gd name="connsiteX5" fmla="*/ 0 w 2297457"/>
              <a:gd name="connsiteY5" fmla="*/ 1009431 h 9156194"/>
              <a:gd name="connsiteX6" fmla="*/ 295940 w 2297457"/>
              <a:gd name="connsiteY6" fmla="*/ 832237 h 9156194"/>
              <a:gd name="connsiteX7" fmla="*/ 302077 w 2297457"/>
              <a:gd name="connsiteY7" fmla="*/ 787516 h 9156194"/>
              <a:gd name="connsiteX8" fmla="*/ 327803 w 2297457"/>
              <a:gd name="connsiteY8" fmla="*/ 0 h 9156194"/>
              <a:gd name="connsiteX9" fmla="*/ 2297457 w 2297457"/>
              <a:gd name="connsiteY9" fmla="*/ 3 h 915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4">
                <a:moveTo>
                  <a:pt x="2297457" y="3"/>
                </a:moveTo>
                <a:lnTo>
                  <a:pt x="2289264" y="9146037"/>
                </a:lnTo>
                <a:lnTo>
                  <a:pt x="302077" y="9156194"/>
                </a:lnTo>
                <a:lnTo>
                  <a:pt x="302077" y="1231346"/>
                </a:lnTo>
                <a:lnTo>
                  <a:pt x="295940" y="1186624"/>
                </a:lnTo>
                <a:cubicBezTo>
                  <a:pt x="267773" y="1085500"/>
                  <a:pt x="145979" y="1009431"/>
                  <a:pt x="0" y="1009431"/>
                </a:cubicBezTo>
                <a:cubicBezTo>
                  <a:pt x="145979" y="1009431"/>
                  <a:pt x="267773" y="933361"/>
                  <a:pt x="295940" y="832237"/>
                </a:cubicBezTo>
                <a:lnTo>
                  <a:pt x="302077" y="787516"/>
                </a:lnTo>
                <a:lnTo>
                  <a:pt x="327803" y="0"/>
                </a:lnTo>
                <a:lnTo>
                  <a:pt x="2297457" y="3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4" name="Picture 3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1ED96-C20E-435A-A194-975013103A92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5F420-EF3A-48D9-8284-74BB3A198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32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/>
          <p:nvPr/>
        </p:nvSpPr>
        <p:spPr>
          <a:xfrm rot="16200000">
            <a:off x="3423443" y="-3793331"/>
            <a:ext cx="2297113" cy="91440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3 h 9156194"/>
              <a:gd name="connsiteX1" fmla="*/ 2289264 w 2297457"/>
              <a:gd name="connsiteY1" fmla="*/ 9146037 h 9156194"/>
              <a:gd name="connsiteX2" fmla="*/ 302077 w 2297457"/>
              <a:gd name="connsiteY2" fmla="*/ 9156194 h 9156194"/>
              <a:gd name="connsiteX3" fmla="*/ 302077 w 2297457"/>
              <a:gd name="connsiteY3" fmla="*/ 1231346 h 9156194"/>
              <a:gd name="connsiteX4" fmla="*/ 295940 w 2297457"/>
              <a:gd name="connsiteY4" fmla="*/ 1186624 h 9156194"/>
              <a:gd name="connsiteX5" fmla="*/ 0 w 2297457"/>
              <a:gd name="connsiteY5" fmla="*/ 1009431 h 9156194"/>
              <a:gd name="connsiteX6" fmla="*/ 295940 w 2297457"/>
              <a:gd name="connsiteY6" fmla="*/ 832237 h 9156194"/>
              <a:gd name="connsiteX7" fmla="*/ 302077 w 2297457"/>
              <a:gd name="connsiteY7" fmla="*/ 787516 h 9156194"/>
              <a:gd name="connsiteX8" fmla="*/ 327803 w 2297457"/>
              <a:gd name="connsiteY8" fmla="*/ 0 h 9156194"/>
              <a:gd name="connsiteX9" fmla="*/ 2297457 w 2297457"/>
              <a:gd name="connsiteY9" fmla="*/ 3 h 915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4">
                <a:moveTo>
                  <a:pt x="2297457" y="3"/>
                </a:moveTo>
                <a:lnTo>
                  <a:pt x="2289264" y="9146037"/>
                </a:lnTo>
                <a:lnTo>
                  <a:pt x="302077" y="9156194"/>
                </a:lnTo>
                <a:lnTo>
                  <a:pt x="302077" y="1231346"/>
                </a:lnTo>
                <a:lnTo>
                  <a:pt x="295940" y="1186624"/>
                </a:lnTo>
                <a:cubicBezTo>
                  <a:pt x="267773" y="1085500"/>
                  <a:pt x="145979" y="1009431"/>
                  <a:pt x="0" y="1009431"/>
                </a:cubicBezTo>
                <a:cubicBezTo>
                  <a:pt x="145979" y="1009431"/>
                  <a:pt x="267773" y="933361"/>
                  <a:pt x="295940" y="832237"/>
                </a:cubicBezTo>
                <a:lnTo>
                  <a:pt x="302077" y="787516"/>
                </a:lnTo>
                <a:lnTo>
                  <a:pt x="327803" y="0"/>
                </a:lnTo>
                <a:lnTo>
                  <a:pt x="2297457" y="3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3" name="Picture 2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076F-225F-47E5-B787-4DD20919716F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0FC3E-2F72-42B6-B7A9-1EC8449F9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54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Ima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95975"/>
            <a:ext cx="9144000" cy="962025"/>
          </a:xfrm>
          <a:prstGeom prst="rect">
            <a:avLst/>
          </a:prstGeom>
          <a:pattFill prst="zigZag">
            <a:fgClr>
              <a:srgbClr val="1B285E"/>
            </a:fgClr>
            <a:bgClr>
              <a:srgbClr val="141D2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20"/>
          <p:cNvSpPr/>
          <p:nvPr/>
        </p:nvSpPr>
        <p:spPr>
          <a:xfrm rot="16200000">
            <a:off x="1323975" y="-1408113"/>
            <a:ext cx="6500813" cy="9199563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6428299 w 6428299"/>
              <a:gd name="connsiteY0" fmla="*/ 0 h 9169578"/>
              <a:gd name="connsiteX1" fmla="*/ 2289264 w 6428299"/>
              <a:gd name="connsiteY1" fmla="*/ 9159421 h 9169578"/>
              <a:gd name="connsiteX2" fmla="*/ 302077 w 6428299"/>
              <a:gd name="connsiteY2" fmla="*/ 9169578 h 9169578"/>
              <a:gd name="connsiteX3" fmla="*/ 302077 w 6428299"/>
              <a:gd name="connsiteY3" fmla="*/ 1244730 h 9169578"/>
              <a:gd name="connsiteX4" fmla="*/ 295940 w 6428299"/>
              <a:gd name="connsiteY4" fmla="*/ 1200008 h 9169578"/>
              <a:gd name="connsiteX5" fmla="*/ 0 w 6428299"/>
              <a:gd name="connsiteY5" fmla="*/ 1022815 h 9169578"/>
              <a:gd name="connsiteX6" fmla="*/ 295940 w 6428299"/>
              <a:gd name="connsiteY6" fmla="*/ 845621 h 9169578"/>
              <a:gd name="connsiteX7" fmla="*/ 302077 w 6428299"/>
              <a:gd name="connsiteY7" fmla="*/ 800900 h 9169578"/>
              <a:gd name="connsiteX8" fmla="*/ 302077 w 6428299"/>
              <a:gd name="connsiteY8" fmla="*/ 25576 h 9169578"/>
              <a:gd name="connsiteX9" fmla="*/ 6428299 w 6428299"/>
              <a:gd name="connsiteY9" fmla="*/ 0 h 9169578"/>
              <a:gd name="connsiteX0" fmla="*/ 6428299 w 6500317"/>
              <a:gd name="connsiteY0" fmla="*/ 0 h 9199579"/>
              <a:gd name="connsiteX1" fmla="*/ 6500317 w 6500317"/>
              <a:gd name="connsiteY1" fmla="*/ 9199579 h 9199579"/>
              <a:gd name="connsiteX2" fmla="*/ 302077 w 6500317"/>
              <a:gd name="connsiteY2" fmla="*/ 9169578 h 9199579"/>
              <a:gd name="connsiteX3" fmla="*/ 302077 w 6500317"/>
              <a:gd name="connsiteY3" fmla="*/ 1244730 h 9199579"/>
              <a:gd name="connsiteX4" fmla="*/ 295940 w 6500317"/>
              <a:gd name="connsiteY4" fmla="*/ 1200008 h 9199579"/>
              <a:gd name="connsiteX5" fmla="*/ 0 w 6500317"/>
              <a:gd name="connsiteY5" fmla="*/ 1022815 h 9199579"/>
              <a:gd name="connsiteX6" fmla="*/ 295940 w 6500317"/>
              <a:gd name="connsiteY6" fmla="*/ 845621 h 9199579"/>
              <a:gd name="connsiteX7" fmla="*/ 302077 w 6500317"/>
              <a:gd name="connsiteY7" fmla="*/ 800900 h 9199579"/>
              <a:gd name="connsiteX8" fmla="*/ 302077 w 6500317"/>
              <a:gd name="connsiteY8" fmla="*/ 25576 h 9199579"/>
              <a:gd name="connsiteX9" fmla="*/ 6428299 w 6500317"/>
              <a:gd name="connsiteY9" fmla="*/ 0 h 9199579"/>
              <a:gd name="connsiteX0" fmla="*/ 6474481 w 6500317"/>
              <a:gd name="connsiteY0" fmla="*/ 0 h 9211140"/>
              <a:gd name="connsiteX1" fmla="*/ 6500317 w 6500317"/>
              <a:gd name="connsiteY1" fmla="*/ 9211140 h 9211140"/>
              <a:gd name="connsiteX2" fmla="*/ 302077 w 6500317"/>
              <a:gd name="connsiteY2" fmla="*/ 9181139 h 9211140"/>
              <a:gd name="connsiteX3" fmla="*/ 302077 w 6500317"/>
              <a:gd name="connsiteY3" fmla="*/ 1256291 h 9211140"/>
              <a:gd name="connsiteX4" fmla="*/ 295940 w 6500317"/>
              <a:gd name="connsiteY4" fmla="*/ 1211569 h 9211140"/>
              <a:gd name="connsiteX5" fmla="*/ 0 w 6500317"/>
              <a:gd name="connsiteY5" fmla="*/ 1034376 h 9211140"/>
              <a:gd name="connsiteX6" fmla="*/ 295940 w 6500317"/>
              <a:gd name="connsiteY6" fmla="*/ 857182 h 9211140"/>
              <a:gd name="connsiteX7" fmla="*/ 302077 w 6500317"/>
              <a:gd name="connsiteY7" fmla="*/ 812461 h 9211140"/>
              <a:gd name="connsiteX8" fmla="*/ 302077 w 6500317"/>
              <a:gd name="connsiteY8" fmla="*/ 37137 h 9211140"/>
              <a:gd name="connsiteX9" fmla="*/ 6474481 w 6500317"/>
              <a:gd name="connsiteY9" fmla="*/ 0 h 9211140"/>
              <a:gd name="connsiteX0" fmla="*/ 6474481 w 6500317"/>
              <a:gd name="connsiteY0" fmla="*/ 0 h 9211140"/>
              <a:gd name="connsiteX1" fmla="*/ 6500317 w 6500317"/>
              <a:gd name="connsiteY1" fmla="*/ 9211140 h 9211140"/>
              <a:gd name="connsiteX2" fmla="*/ 302077 w 6500317"/>
              <a:gd name="connsiteY2" fmla="*/ 9181139 h 9211140"/>
              <a:gd name="connsiteX3" fmla="*/ 302077 w 6500317"/>
              <a:gd name="connsiteY3" fmla="*/ 1256291 h 9211140"/>
              <a:gd name="connsiteX4" fmla="*/ 295940 w 6500317"/>
              <a:gd name="connsiteY4" fmla="*/ 1211569 h 9211140"/>
              <a:gd name="connsiteX5" fmla="*/ 0 w 6500317"/>
              <a:gd name="connsiteY5" fmla="*/ 1034376 h 9211140"/>
              <a:gd name="connsiteX6" fmla="*/ 295940 w 6500317"/>
              <a:gd name="connsiteY6" fmla="*/ 857182 h 9211140"/>
              <a:gd name="connsiteX7" fmla="*/ 302077 w 6500317"/>
              <a:gd name="connsiteY7" fmla="*/ 812461 h 9211140"/>
              <a:gd name="connsiteX8" fmla="*/ 302077 w 6500317"/>
              <a:gd name="connsiteY8" fmla="*/ 2456 h 9211140"/>
              <a:gd name="connsiteX9" fmla="*/ 6474481 w 6500317"/>
              <a:gd name="connsiteY9" fmla="*/ 0 h 92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00317" h="9211140">
                <a:moveTo>
                  <a:pt x="6474481" y="0"/>
                </a:moveTo>
                <a:lnTo>
                  <a:pt x="6500317" y="9211140"/>
                </a:lnTo>
                <a:lnTo>
                  <a:pt x="302077" y="9181139"/>
                </a:lnTo>
                <a:lnTo>
                  <a:pt x="302077" y="1256291"/>
                </a:lnTo>
                <a:lnTo>
                  <a:pt x="295940" y="1211569"/>
                </a:lnTo>
                <a:cubicBezTo>
                  <a:pt x="267773" y="1110445"/>
                  <a:pt x="145979" y="1034376"/>
                  <a:pt x="0" y="1034376"/>
                </a:cubicBezTo>
                <a:cubicBezTo>
                  <a:pt x="145979" y="1034376"/>
                  <a:pt x="267773" y="958306"/>
                  <a:pt x="295940" y="857182"/>
                </a:cubicBezTo>
                <a:lnTo>
                  <a:pt x="302077" y="812461"/>
                </a:lnTo>
                <a:lnTo>
                  <a:pt x="302077" y="2456"/>
                </a:lnTo>
                <a:lnTo>
                  <a:pt x="6474481" y="0"/>
                </a:lnTo>
                <a:close/>
              </a:path>
            </a:pathLst>
          </a:custGeom>
          <a:gradFill flip="none" rotWithShape="1">
            <a:gsLst>
              <a:gs pos="0">
                <a:schemeClr val="dk1">
                  <a:shade val="47500"/>
                  <a:satMod val="137000"/>
                </a:schemeClr>
              </a:gs>
              <a:gs pos="55000">
                <a:schemeClr val="dk1">
                  <a:shade val="69000"/>
                  <a:satMod val="137000"/>
                </a:schemeClr>
              </a:gs>
              <a:gs pos="100000">
                <a:schemeClr val="dk1">
                  <a:shade val="98000"/>
                  <a:satMod val="137000"/>
                </a:schemeClr>
              </a:gs>
            </a:gsLst>
            <a:lin ang="10560000" scaled="0"/>
            <a:tileRect/>
          </a:gradFill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3789" y="1579563"/>
            <a:ext cx="8836527" cy="0"/>
          </a:xfrm>
          <a:prstGeom prst="line">
            <a:avLst/>
          </a:prstGeom>
          <a:ln w="35306">
            <a:solidFill>
              <a:schemeClr val="accent1">
                <a:lumMod val="50000"/>
                <a:alpha val="52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JE_branding-overview_BARREL-5.png"/>
          <p:cNvPicPr>
            <a:picLocks noChangeAspect="1"/>
          </p:cNvPicPr>
          <p:nvPr/>
        </p:nvPicPr>
        <p:blipFill rotWithShape="1">
          <a:blip r:embed="rId3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-1828800" y="1905000"/>
            <a:ext cx="1295400" cy="1477963"/>
          </a:xfrm>
          <a:prstGeom prst="rect">
            <a:avLst/>
          </a:prstGeom>
          <a:solidFill>
            <a:srgbClr val="660066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/>
                <a:cs typeface="Calibri"/>
              </a:rPr>
              <a:t>PNG or PPT </a:t>
            </a:r>
            <a:r>
              <a:rPr lang="en-US" dirty="0" err="1">
                <a:solidFill>
                  <a:prstClr val="white">
                    <a:lumMod val="85000"/>
                  </a:prstClr>
                </a:solidFill>
                <a:latin typeface="Calibri"/>
                <a:cs typeface="Calibri"/>
              </a:rPr>
              <a:t>backgroundless</a:t>
            </a:r>
            <a:r>
              <a:rPr lang="en-US" dirty="0">
                <a:solidFill>
                  <a:prstClr val="white">
                    <a:lumMod val="85000"/>
                  </a:prstClr>
                </a:solidFill>
                <a:latin typeface="Calibri"/>
                <a:cs typeface="Calibri"/>
              </a:rPr>
              <a:t> graphics only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789" y="76199"/>
            <a:ext cx="8589211" cy="1371601"/>
          </a:xfrm>
        </p:spPr>
        <p:txBody>
          <a:bodyPr lIns="118872" tIns="0" rIns="45720" bIns="0" anchor="b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martArt Placeholder 9"/>
          <p:cNvSpPr>
            <a:spLocks noGrp="1"/>
          </p:cNvSpPr>
          <p:nvPr>
            <p:ph type="dgm" sz="quarter" idx="13"/>
          </p:nvPr>
        </p:nvSpPr>
        <p:spPr>
          <a:xfrm>
            <a:off x="173038" y="1752600"/>
            <a:ext cx="8589962" cy="414337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SmartArt graphic</a:t>
            </a:r>
            <a:endParaRPr lang="en-US" noProof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16F2E94A-F7C1-4B1D-8048-B64918A5AEE1}" type="datetimeFigureOut">
              <a:rPr lang="en-US"/>
              <a:pPr>
                <a:defRPr/>
              </a:pPr>
              <a:t>1/4/2017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1F335595-B9B3-4E3F-AA92-C7496DB9C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09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/>
          <p:nvPr/>
        </p:nvSpPr>
        <p:spPr>
          <a:xfrm rot="16200000">
            <a:off x="3423443" y="-3793331"/>
            <a:ext cx="2297113" cy="91440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3 h 9156194"/>
              <a:gd name="connsiteX1" fmla="*/ 2289264 w 2297457"/>
              <a:gd name="connsiteY1" fmla="*/ 9146037 h 9156194"/>
              <a:gd name="connsiteX2" fmla="*/ 302077 w 2297457"/>
              <a:gd name="connsiteY2" fmla="*/ 9156194 h 9156194"/>
              <a:gd name="connsiteX3" fmla="*/ 302077 w 2297457"/>
              <a:gd name="connsiteY3" fmla="*/ 1231346 h 9156194"/>
              <a:gd name="connsiteX4" fmla="*/ 295940 w 2297457"/>
              <a:gd name="connsiteY4" fmla="*/ 1186624 h 9156194"/>
              <a:gd name="connsiteX5" fmla="*/ 0 w 2297457"/>
              <a:gd name="connsiteY5" fmla="*/ 1009431 h 9156194"/>
              <a:gd name="connsiteX6" fmla="*/ 295940 w 2297457"/>
              <a:gd name="connsiteY6" fmla="*/ 832237 h 9156194"/>
              <a:gd name="connsiteX7" fmla="*/ 302077 w 2297457"/>
              <a:gd name="connsiteY7" fmla="*/ 787516 h 9156194"/>
              <a:gd name="connsiteX8" fmla="*/ 327803 w 2297457"/>
              <a:gd name="connsiteY8" fmla="*/ 0 h 9156194"/>
              <a:gd name="connsiteX9" fmla="*/ 2297457 w 2297457"/>
              <a:gd name="connsiteY9" fmla="*/ 3 h 915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4">
                <a:moveTo>
                  <a:pt x="2297457" y="3"/>
                </a:moveTo>
                <a:lnTo>
                  <a:pt x="2289264" y="9146037"/>
                </a:lnTo>
                <a:lnTo>
                  <a:pt x="302077" y="9156194"/>
                </a:lnTo>
                <a:lnTo>
                  <a:pt x="302077" y="1231346"/>
                </a:lnTo>
                <a:lnTo>
                  <a:pt x="295940" y="1186624"/>
                </a:lnTo>
                <a:cubicBezTo>
                  <a:pt x="267773" y="1085500"/>
                  <a:pt x="145979" y="1009431"/>
                  <a:pt x="0" y="1009431"/>
                </a:cubicBezTo>
                <a:cubicBezTo>
                  <a:pt x="145979" y="1009431"/>
                  <a:pt x="267773" y="933361"/>
                  <a:pt x="295940" y="832237"/>
                </a:cubicBezTo>
                <a:lnTo>
                  <a:pt x="302077" y="787516"/>
                </a:lnTo>
                <a:lnTo>
                  <a:pt x="327803" y="0"/>
                </a:lnTo>
                <a:lnTo>
                  <a:pt x="2297457" y="3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3" name="Picture 2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D118-7301-4EFF-AEA4-1C6A8048EA86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8F75-4B96-4503-9555-1DD7AC05E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03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/>
          <p:nvPr/>
        </p:nvSpPr>
        <p:spPr>
          <a:xfrm rot="16200000">
            <a:off x="3423443" y="-3793331"/>
            <a:ext cx="2297113" cy="91440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3 h 9156194"/>
              <a:gd name="connsiteX1" fmla="*/ 2289264 w 2297457"/>
              <a:gd name="connsiteY1" fmla="*/ 9146037 h 9156194"/>
              <a:gd name="connsiteX2" fmla="*/ 302077 w 2297457"/>
              <a:gd name="connsiteY2" fmla="*/ 9156194 h 9156194"/>
              <a:gd name="connsiteX3" fmla="*/ 302077 w 2297457"/>
              <a:gd name="connsiteY3" fmla="*/ 1231346 h 9156194"/>
              <a:gd name="connsiteX4" fmla="*/ 295940 w 2297457"/>
              <a:gd name="connsiteY4" fmla="*/ 1186624 h 9156194"/>
              <a:gd name="connsiteX5" fmla="*/ 0 w 2297457"/>
              <a:gd name="connsiteY5" fmla="*/ 1009431 h 9156194"/>
              <a:gd name="connsiteX6" fmla="*/ 295940 w 2297457"/>
              <a:gd name="connsiteY6" fmla="*/ 832237 h 9156194"/>
              <a:gd name="connsiteX7" fmla="*/ 302077 w 2297457"/>
              <a:gd name="connsiteY7" fmla="*/ 787516 h 9156194"/>
              <a:gd name="connsiteX8" fmla="*/ 327803 w 2297457"/>
              <a:gd name="connsiteY8" fmla="*/ 0 h 9156194"/>
              <a:gd name="connsiteX9" fmla="*/ 2297457 w 2297457"/>
              <a:gd name="connsiteY9" fmla="*/ 3 h 915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4">
                <a:moveTo>
                  <a:pt x="2297457" y="3"/>
                </a:moveTo>
                <a:lnTo>
                  <a:pt x="2289264" y="9146037"/>
                </a:lnTo>
                <a:lnTo>
                  <a:pt x="302077" y="9156194"/>
                </a:lnTo>
                <a:lnTo>
                  <a:pt x="302077" y="1231346"/>
                </a:lnTo>
                <a:lnTo>
                  <a:pt x="295940" y="1186624"/>
                </a:lnTo>
                <a:cubicBezTo>
                  <a:pt x="267773" y="1085500"/>
                  <a:pt x="145979" y="1009431"/>
                  <a:pt x="0" y="1009431"/>
                </a:cubicBezTo>
                <a:cubicBezTo>
                  <a:pt x="145979" y="1009431"/>
                  <a:pt x="267773" y="933361"/>
                  <a:pt x="295940" y="832237"/>
                </a:cubicBezTo>
                <a:lnTo>
                  <a:pt x="302077" y="787516"/>
                </a:lnTo>
                <a:lnTo>
                  <a:pt x="327803" y="0"/>
                </a:lnTo>
                <a:lnTo>
                  <a:pt x="2297457" y="3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6" name="Picture 5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7" name="Rectangle 6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1">
                <a:latin typeface="Calibri"/>
                <a:cs typeface="Calibri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984375"/>
            <a:ext cx="5920641" cy="4317643"/>
          </a:xfrm>
        </p:spPr>
        <p:txBody>
          <a:bodyPr/>
          <a:lstStyle>
            <a:lvl1pPr>
              <a:defRPr sz="3200">
                <a:latin typeface="Calibri"/>
                <a:cs typeface="Calibri"/>
              </a:defRPr>
            </a:lvl1pPr>
            <a:lvl2pPr>
              <a:defRPr sz="2800">
                <a:latin typeface="Calibri"/>
                <a:cs typeface="Calibri"/>
              </a:defRPr>
            </a:lvl2pPr>
            <a:lvl3pPr>
              <a:defRPr sz="2400">
                <a:latin typeface="Calibri"/>
                <a:cs typeface="Calibri"/>
              </a:defRPr>
            </a:lvl3pPr>
            <a:lvl4pPr>
              <a:defRPr sz="2000">
                <a:latin typeface="Calibri"/>
                <a:cs typeface="Calibri"/>
              </a:defRPr>
            </a:lvl4pPr>
            <a:lvl5pPr>
              <a:defRPr sz="2000">
                <a:latin typeface="Calibri"/>
                <a:cs typeface="Calibri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2016124"/>
            <a:ext cx="2468880" cy="4285893"/>
          </a:xfrm>
        </p:spPr>
        <p:txBody>
          <a:bodyPr/>
          <a:lstStyle>
            <a:lvl1pPr marL="0" indent="0">
              <a:buNone/>
              <a:defRPr sz="1400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44B9-403D-4F3C-B5F8-2BC817C5247F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F6C00-B3B2-41E9-B6A0-DCB2BA5A7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34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/>
          <p:nvPr/>
        </p:nvSpPr>
        <p:spPr>
          <a:xfrm rot="16200000">
            <a:off x="3423443" y="-3793331"/>
            <a:ext cx="2297113" cy="91440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3 h 9156194"/>
              <a:gd name="connsiteX1" fmla="*/ 2289264 w 2297457"/>
              <a:gd name="connsiteY1" fmla="*/ 9146037 h 9156194"/>
              <a:gd name="connsiteX2" fmla="*/ 302077 w 2297457"/>
              <a:gd name="connsiteY2" fmla="*/ 9156194 h 9156194"/>
              <a:gd name="connsiteX3" fmla="*/ 302077 w 2297457"/>
              <a:gd name="connsiteY3" fmla="*/ 1231346 h 9156194"/>
              <a:gd name="connsiteX4" fmla="*/ 295940 w 2297457"/>
              <a:gd name="connsiteY4" fmla="*/ 1186624 h 9156194"/>
              <a:gd name="connsiteX5" fmla="*/ 0 w 2297457"/>
              <a:gd name="connsiteY5" fmla="*/ 1009431 h 9156194"/>
              <a:gd name="connsiteX6" fmla="*/ 295940 w 2297457"/>
              <a:gd name="connsiteY6" fmla="*/ 832237 h 9156194"/>
              <a:gd name="connsiteX7" fmla="*/ 302077 w 2297457"/>
              <a:gd name="connsiteY7" fmla="*/ 787516 h 9156194"/>
              <a:gd name="connsiteX8" fmla="*/ 327803 w 2297457"/>
              <a:gd name="connsiteY8" fmla="*/ 0 h 9156194"/>
              <a:gd name="connsiteX9" fmla="*/ 2297457 w 2297457"/>
              <a:gd name="connsiteY9" fmla="*/ 3 h 915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4">
                <a:moveTo>
                  <a:pt x="2297457" y="3"/>
                </a:moveTo>
                <a:lnTo>
                  <a:pt x="2289264" y="9146037"/>
                </a:lnTo>
                <a:lnTo>
                  <a:pt x="302077" y="9156194"/>
                </a:lnTo>
                <a:lnTo>
                  <a:pt x="302077" y="1231346"/>
                </a:lnTo>
                <a:lnTo>
                  <a:pt x="295940" y="1186624"/>
                </a:lnTo>
                <a:cubicBezTo>
                  <a:pt x="267773" y="1085500"/>
                  <a:pt x="145979" y="1009431"/>
                  <a:pt x="0" y="1009431"/>
                </a:cubicBezTo>
                <a:cubicBezTo>
                  <a:pt x="145979" y="1009431"/>
                  <a:pt x="267773" y="933361"/>
                  <a:pt x="295940" y="832237"/>
                </a:cubicBezTo>
                <a:lnTo>
                  <a:pt x="302077" y="787516"/>
                </a:lnTo>
                <a:lnTo>
                  <a:pt x="327803" y="0"/>
                </a:lnTo>
                <a:lnTo>
                  <a:pt x="2297457" y="3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6" name="Picture 5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2857500" y="1793875"/>
            <a:ext cx="15875" cy="4857750"/>
          </a:xfrm>
          <a:prstGeom prst="line">
            <a:avLst/>
          </a:prstGeom>
          <a:ln w="38100" cmpd="sng">
            <a:solidFill>
              <a:schemeClr val="bg1">
                <a:alpha val="46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1" i="0">
                <a:latin typeface="Calibri"/>
                <a:cs typeface="Calibri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809751"/>
            <a:ext cx="6065570" cy="4794250"/>
          </a:xfrm>
          <a:gradFill flip="none" rotWithShape="1">
            <a:gsLst>
              <a:gs pos="0">
                <a:schemeClr val="tx1">
                  <a:lumMod val="10000"/>
                  <a:lumOff val="90000"/>
                  <a:alpha val="16000"/>
                </a:schemeClr>
              </a:gs>
              <a:gs pos="100000">
                <a:schemeClr val="bg1">
                  <a:alpha val="2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/>
                <a:cs typeface="Calibri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936750"/>
            <a:ext cx="2468880" cy="4698999"/>
          </a:xfrm>
        </p:spPr>
        <p:txBody>
          <a:bodyPr/>
          <a:lstStyle>
            <a:lvl1pPr marL="0" indent="0">
              <a:buNone/>
              <a:defRPr sz="1400">
                <a:latin typeface="Calibri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 b="1" i="0" smtClean="0">
                <a:latin typeface="Calibri"/>
                <a:cs typeface="Calibri"/>
              </a:defRPr>
            </a:lvl1pPr>
          </a:lstStyle>
          <a:p>
            <a:pPr>
              <a:defRPr/>
            </a:pPr>
            <a:fld id="{4B5CDA64-AB33-48A0-AAAB-B7802D874055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ABA4F-2DFC-4793-95E2-B713F0439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8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 rot="16200000">
            <a:off x="3423443" y="-3793331"/>
            <a:ext cx="2297113" cy="91440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3 h 9156194"/>
              <a:gd name="connsiteX1" fmla="*/ 2289264 w 2297457"/>
              <a:gd name="connsiteY1" fmla="*/ 9146037 h 9156194"/>
              <a:gd name="connsiteX2" fmla="*/ 302077 w 2297457"/>
              <a:gd name="connsiteY2" fmla="*/ 9156194 h 9156194"/>
              <a:gd name="connsiteX3" fmla="*/ 302077 w 2297457"/>
              <a:gd name="connsiteY3" fmla="*/ 1231346 h 9156194"/>
              <a:gd name="connsiteX4" fmla="*/ 295940 w 2297457"/>
              <a:gd name="connsiteY4" fmla="*/ 1186624 h 9156194"/>
              <a:gd name="connsiteX5" fmla="*/ 0 w 2297457"/>
              <a:gd name="connsiteY5" fmla="*/ 1009431 h 9156194"/>
              <a:gd name="connsiteX6" fmla="*/ 295940 w 2297457"/>
              <a:gd name="connsiteY6" fmla="*/ 832237 h 9156194"/>
              <a:gd name="connsiteX7" fmla="*/ 302077 w 2297457"/>
              <a:gd name="connsiteY7" fmla="*/ 787516 h 9156194"/>
              <a:gd name="connsiteX8" fmla="*/ 327803 w 2297457"/>
              <a:gd name="connsiteY8" fmla="*/ 0 h 9156194"/>
              <a:gd name="connsiteX9" fmla="*/ 2297457 w 2297457"/>
              <a:gd name="connsiteY9" fmla="*/ 3 h 915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4">
                <a:moveTo>
                  <a:pt x="2297457" y="3"/>
                </a:moveTo>
                <a:lnTo>
                  <a:pt x="2289264" y="9146037"/>
                </a:lnTo>
                <a:lnTo>
                  <a:pt x="302077" y="9156194"/>
                </a:lnTo>
                <a:lnTo>
                  <a:pt x="302077" y="1231346"/>
                </a:lnTo>
                <a:lnTo>
                  <a:pt x="295940" y="1186624"/>
                </a:lnTo>
                <a:cubicBezTo>
                  <a:pt x="267773" y="1085500"/>
                  <a:pt x="145979" y="1009431"/>
                  <a:pt x="0" y="1009431"/>
                </a:cubicBezTo>
                <a:cubicBezTo>
                  <a:pt x="145979" y="1009431"/>
                  <a:pt x="267773" y="933361"/>
                  <a:pt x="295940" y="832237"/>
                </a:cubicBezTo>
                <a:lnTo>
                  <a:pt x="302077" y="787516"/>
                </a:lnTo>
                <a:lnTo>
                  <a:pt x="327803" y="0"/>
                </a:lnTo>
                <a:lnTo>
                  <a:pt x="2297457" y="3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5" name="Picture 4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BDF6-B6FE-4389-A458-9D9A486CCEE2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DD0-FCEB-47BE-9792-70D00B1CA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60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>
            <a:off x="6527800" y="0"/>
            <a:ext cx="2646363" cy="62611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0 h 9146034"/>
              <a:gd name="connsiteX1" fmla="*/ 2289264 w 2297457"/>
              <a:gd name="connsiteY1" fmla="*/ 9146034 h 9146034"/>
              <a:gd name="connsiteX2" fmla="*/ 302077 w 2297457"/>
              <a:gd name="connsiteY2" fmla="*/ 6867144 h 9146034"/>
              <a:gd name="connsiteX3" fmla="*/ 302077 w 2297457"/>
              <a:gd name="connsiteY3" fmla="*/ 1231343 h 9146034"/>
              <a:gd name="connsiteX4" fmla="*/ 295940 w 2297457"/>
              <a:gd name="connsiteY4" fmla="*/ 1186621 h 9146034"/>
              <a:gd name="connsiteX5" fmla="*/ 0 w 2297457"/>
              <a:gd name="connsiteY5" fmla="*/ 1009428 h 9146034"/>
              <a:gd name="connsiteX6" fmla="*/ 295940 w 2297457"/>
              <a:gd name="connsiteY6" fmla="*/ 832234 h 9146034"/>
              <a:gd name="connsiteX7" fmla="*/ 302077 w 2297457"/>
              <a:gd name="connsiteY7" fmla="*/ 787513 h 9146034"/>
              <a:gd name="connsiteX8" fmla="*/ 302077 w 2297457"/>
              <a:gd name="connsiteY8" fmla="*/ 12189 h 9146034"/>
              <a:gd name="connsiteX9" fmla="*/ 2297457 w 2297457"/>
              <a:gd name="connsiteY9" fmla="*/ 0 h 9146034"/>
              <a:gd name="connsiteX0" fmla="*/ 2297457 w 2297457"/>
              <a:gd name="connsiteY0" fmla="*/ 0 h 6904675"/>
              <a:gd name="connsiteX1" fmla="*/ 2289264 w 2297457"/>
              <a:gd name="connsiteY1" fmla="*/ 6904675 h 6904675"/>
              <a:gd name="connsiteX2" fmla="*/ 302077 w 2297457"/>
              <a:gd name="connsiteY2" fmla="*/ 6867144 h 6904675"/>
              <a:gd name="connsiteX3" fmla="*/ 302077 w 2297457"/>
              <a:gd name="connsiteY3" fmla="*/ 1231343 h 6904675"/>
              <a:gd name="connsiteX4" fmla="*/ 295940 w 2297457"/>
              <a:gd name="connsiteY4" fmla="*/ 1186621 h 6904675"/>
              <a:gd name="connsiteX5" fmla="*/ 0 w 2297457"/>
              <a:gd name="connsiteY5" fmla="*/ 1009428 h 6904675"/>
              <a:gd name="connsiteX6" fmla="*/ 295940 w 2297457"/>
              <a:gd name="connsiteY6" fmla="*/ 832234 h 6904675"/>
              <a:gd name="connsiteX7" fmla="*/ 302077 w 2297457"/>
              <a:gd name="connsiteY7" fmla="*/ 787513 h 6904675"/>
              <a:gd name="connsiteX8" fmla="*/ 302077 w 2297457"/>
              <a:gd name="connsiteY8" fmla="*/ 12189 h 6904675"/>
              <a:gd name="connsiteX9" fmla="*/ 2297457 w 2297457"/>
              <a:gd name="connsiteY9" fmla="*/ 0 h 6904675"/>
              <a:gd name="connsiteX0" fmla="*/ 2297457 w 2606764"/>
              <a:gd name="connsiteY0" fmla="*/ 0 h 6867144"/>
              <a:gd name="connsiteX1" fmla="*/ 2606764 w 2606764"/>
              <a:gd name="connsiteY1" fmla="*/ 6856987 h 6867144"/>
              <a:gd name="connsiteX2" fmla="*/ 302077 w 2606764"/>
              <a:gd name="connsiteY2" fmla="*/ 6867144 h 6867144"/>
              <a:gd name="connsiteX3" fmla="*/ 302077 w 2606764"/>
              <a:gd name="connsiteY3" fmla="*/ 1231343 h 6867144"/>
              <a:gd name="connsiteX4" fmla="*/ 295940 w 2606764"/>
              <a:gd name="connsiteY4" fmla="*/ 1186621 h 6867144"/>
              <a:gd name="connsiteX5" fmla="*/ 0 w 2606764"/>
              <a:gd name="connsiteY5" fmla="*/ 1009428 h 6867144"/>
              <a:gd name="connsiteX6" fmla="*/ 295940 w 2606764"/>
              <a:gd name="connsiteY6" fmla="*/ 832234 h 6867144"/>
              <a:gd name="connsiteX7" fmla="*/ 302077 w 2606764"/>
              <a:gd name="connsiteY7" fmla="*/ 787513 h 6867144"/>
              <a:gd name="connsiteX8" fmla="*/ 302077 w 2606764"/>
              <a:gd name="connsiteY8" fmla="*/ 12189 h 6867144"/>
              <a:gd name="connsiteX9" fmla="*/ 2297457 w 2606764"/>
              <a:gd name="connsiteY9" fmla="*/ 0 h 6867144"/>
              <a:gd name="connsiteX0" fmla="*/ 2646707 w 2646707"/>
              <a:gd name="connsiteY0" fmla="*/ 0 h 6867144"/>
              <a:gd name="connsiteX1" fmla="*/ 2606764 w 2646707"/>
              <a:gd name="connsiteY1" fmla="*/ 6856987 h 6867144"/>
              <a:gd name="connsiteX2" fmla="*/ 302077 w 2646707"/>
              <a:gd name="connsiteY2" fmla="*/ 6867144 h 6867144"/>
              <a:gd name="connsiteX3" fmla="*/ 302077 w 2646707"/>
              <a:gd name="connsiteY3" fmla="*/ 1231343 h 6867144"/>
              <a:gd name="connsiteX4" fmla="*/ 295940 w 2646707"/>
              <a:gd name="connsiteY4" fmla="*/ 1186621 h 6867144"/>
              <a:gd name="connsiteX5" fmla="*/ 0 w 2646707"/>
              <a:gd name="connsiteY5" fmla="*/ 1009428 h 6867144"/>
              <a:gd name="connsiteX6" fmla="*/ 295940 w 2646707"/>
              <a:gd name="connsiteY6" fmla="*/ 832234 h 6867144"/>
              <a:gd name="connsiteX7" fmla="*/ 302077 w 2646707"/>
              <a:gd name="connsiteY7" fmla="*/ 787513 h 6867144"/>
              <a:gd name="connsiteX8" fmla="*/ 302077 w 2646707"/>
              <a:gd name="connsiteY8" fmla="*/ 12189 h 6867144"/>
              <a:gd name="connsiteX9" fmla="*/ 2646707 w 2646707"/>
              <a:gd name="connsiteY9" fmla="*/ 0 h 6867144"/>
              <a:gd name="connsiteX0" fmla="*/ 2646707 w 2646707"/>
              <a:gd name="connsiteY0" fmla="*/ 0 h 6867144"/>
              <a:gd name="connsiteX1" fmla="*/ 2606764 w 2646707"/>
              <a:gd name="connsiteY1" fmla="*/ 6189349 h 6867144"/>
              <a:gd name="connsiteX2" fmla="*/ 302077 w 2646707"/>
              <a:gd name="connsiteY2" fmla="*/ 6867144 h 6867144"/>
              <a:gd name="connsiteX3" fmla="*/ 302077 w 2646707"/>
              <a:gd name="connsiteY3" fmla="*/ 1231343 h 6867144"/>
              <a:gd name="connsiteX4" fmla="*/ 295940 w 2646707"/>
              <a:gd name="connsiteY4" fmla="*/ 1186621 h 6867144"/>
              <a:gd name="connsiteX5" fmla="*/ 0 w 2646707"/>
              <a:gd name="connsiteY5" fmla="*/ 1009428 h 6867144"/>
              <a:gd name="connsiteX6" fmla="*/ 295940 w 2646707"/>
              <a:gd name="connsiteY6" fmla="*/ 832234 h 6867144"/>
              <a:gd name="connsiteX7" fmla="*/ 302077 w 2646707"/>
              <a:gd name="connsiteY7" fmla="*/ 787513 h 6867144"/>
              <a:gd name="connsiteX8" fmla="*/ 302077 w 2646707"/>
              <a:gd name="connsiteY8" fmla="*/ 12189 h 6867144"/>
              <a:gd name="connsiteX9" fmla="*/ 2646707 w 2646707"/>
              <a:gd name="connsiteY9" fmla="*/ 0 h 6867144"/>
              <a:gd name="connsiteX0" fmla="*/ 2646707 w 2646707"/>
              <a:gd name="connsiteY0" fmla="*/ 0 h 6263090"/>
              <a:gd name="connsiteX1" fmla="*/ 2606764 w 2646707"/>
              <a:gd name="connsiteY1" fmla="*/ 6189349 h 6263090"/>
              <a:gd name="connsiteX2" fmla="*/ 302077 w 2646707"/>
              <a:gd name="connsiteY2" fmla="*/ 6263090 h 6263090"/>
              <a:gd name="connsiteX3" fmla="*/ 302077 w 2646707"/>
              <a:gd name="connsiteY3" fmla="*/ 1231343 h 6263090"/>
              <a:gd name="connsiteX4" fmla="*/ 295940 w 2646707"/>
              <a:gd name="connsiteY4" fmla="*/ 1186621 h 6263090"/>
              <a:gd name="connsiteX5" fmla="*/ 0 w 2646707"/>
              <a:gd name="connsiteY5" fmla="*/ 1009428 h 6263090"/>
              <a:gd name="connsiteX6" fmla="*/ 295940 w 2646707"/>
              <a:gd name="connsiteY6" fmla="*/ 832234 h 6263090"/>
              <a:gd name="connsiteX7" fmla="*/ 302077 w 2646707"/>
              <a:gd name="connsiteY7" fmla="*/ 787513 h 6263090"/>
              <a:gd name="connsiteX8" fmla="*/ 302077 w 2646707"/>
              <a:gd name="connsiteY8" fmla="*/ 12189 h 6263090"/>
              <a:gd name="connsiteX9" fmla="*/ 2646707 w 2646707"/>
              <a:gd name="connsiteY9" fmla="*/ 0 h 6263090"/>
              <a:gd name="connsiteX0" fmla="*/ 2646707 w 2646707"/>
              <a:gd name="connsiteY0" fmla="*/ 0 h 6268830"/>
              <a:gd name="connsiteX1" fmla="*/ 2638514 w 2646707"/>
              <a:gd name="connsiteY1" fmla="*/ 6268830 h 6268830"/>
              <a:gd name="connsiteX2" fmla="*/ 302077 w 2646707"/>
              <a:gd name="connsiteY2" fmla="*/ 6263090 h 6268830"/>
              <a:gd name="connsiteX3" fmla="*/ 302077 w 2646707"/>
              <a:gd name="connsiteY3" fmla="*/ 1231343 h 6268830"/>
              <a:gd name="connsiteX4" fmla="*/ 295940 w 2646707"/>
              <a:gd name="connsiteY4" fmla="*/ 1186621 h 6268830"/>
              <a:gd name="connsiteX5" fmla="*/ 0 w 2646707"/>
              <a:gd name="connsiteY5" fmla="*/ 1009428 h 6268830"/>
              <a:gd name="connsiteX6" fmla="*/ 295940 w 2646707"/>
              <a:gd name="connsiteY6" fmla="*/ 832234 h 6268830"/>
              <a:gd name="connsiteX7" fmla="*/ 302077 w 2646707"/>
              <a:gd name="connsiteY7" fmla="*/ 787513 h 6268830"/>
              <a:gd name="connsiteX8" fmla="*/ 302077 w 2646707"/>
              <a:gd name="connsiteY8" fmla="*/ 12189 h 6268830"/>
              <a:gd name="connsiteX9" fmla="*/ 2646707 w 2646707"/>
              <a:gd name="connsiteY9" fmla="*/ 0 h 6268830"/>
              <a:gd name="connsiteX0" fmla="*/ 2646707 w 2646707"/>
              <a:gd name="connsiteY0" fmla="*/ 0 h 6268830"/>
              <a:gd name="connsiteX1" fmla="*/ 2638514 w 2646707"/>
              <a:gd name="connsiteY1" fmla="*/ 6268830 h 6268830"/>
              <a:gd name="connsiteX2" fmla="*/ 302077 w 2646707"/>
              <a:gd name="connsiteY2" fmla="*/ 6263090 h 6268830"/>
              <a:gd name="connsiteX3" fmla="*/ 302077 w 2646707"/>
              <a:gd name="connsiteY3" fmla="*/ 1231343 h 6268830"/>
              <a:gd name="connsiteX4" fmla="*/ 295940 w 2646707"/>
              <a:gd name="connsiteY4" fmla="*/ 1186621 h 6268830"/>
              <a:gd name="connsiteX5" fmla="*/ 0 w 2646707"/>
              <a:gd name="connsiteY5" fmla="*/ 1009428 h 6268830"/>
              <a:gd name="connsiteX6" fmla="*/ 295940 w 2646707"/>
              <a:gd name="connsiteY6" fmla="*/ 832234 h 6268830"/>
              <a:gd name="connsiteX7" fmla="*/ 302077 w 2646707"/>
              <a:gd name="connsiteY7" fmla="*/ 787513 h 6268830"/>
              <a:gd name="connsiteX8" fmla="*/ 330543 w 2646707"/>
              <a:gd name="connsiteY8" fmla="*/ 0 h 6268830"/>
              <a:gd name="connsiteX9" fmla="*/ 2646707 w 2646707"/>
              <a:gd name="connsiteY9" fmla="*/ 0 h 6268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46707" h="6268830">
                <a:moveTo>
                  <a:pt x="2646707" y="0"/>
                </a:moveTo>
                <a:lnTo>
                  <a:pt x="2638514" y="6268830"/>
                </a:lnTo>
                <a:lnTo>
                  <a:pt x="302077" y="6263090"/>
                </a:lnTo>
                <a:lnTo>
                  <a:pt x="302077" y="1231343"/>
                </a:lnTo>
                <a:lnTo>
                  <a:pt x="295940" y="1186621"/>
                </a:lnTo>
                <a:cubicBezTo>
                  <a:pt x="267773" y="1085497"/>
                  <a:pt x="145979" y="1009428"/>
                  <a:pt x="0" y="1009428"/>
                </a:cubicBezTo>
                <a:cubicBezTo>
                  <a:pt x="145979" y="1009428"/>
                  <a:pt x="267773" y="933358"/>
                  <a:pt x="295940" y="832234"/>
                </a:cubicBezTo>
                <a:lnTo>
                  <a:pt x="302077" y="787513"/>
                </a:lnTo>
                <a:lnTo>
                  <a:pt x="330543" y="0"/>
                </a:lnTo>
                <a:lnTo>
                  <a:pt x="2646707" y="0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5" name="Picture 4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 rot="5400000">
            <a:off x="8447357" y="543989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stA="15000" endPos="76000" dist="63500" dir="5400000" sy="-100000" algn="bl"/>
          </a:effec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3425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4B90-991C-4003-8AFE-9F8E1178B096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131D-CB69-44FF-AAAF-CADC9ACBF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32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95975"/>
            <a:ext cx="9144000" cy="962025"/>
          </a:xfrm>
          <a:prstGeom prst="rect">
            <a:avLst/>
          </a:prstGeom>
          <a:pattFill prst="zigZag">
            <a:fgClr>
              <a:srgbClr val="1B285E"/>
            </a:fgClr>
            <a:bgClr>
              <a:srgbClr val="141D2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20"/>
          <p:cNvSpPr/>
          <p:nvPr/>
        </p:nvSpPr>
        <p:spPr>
          <a:xfrm rot="16200000">
            <a:off x="1323975" y="-1408113"/>
            <a:ext cx="6500813" cy="9199563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6428299 w 6428299"/>
              <a:gd name="connsiteY0" fmla="*/ 0 h 9169578"/>
              <a:gd name="connsiteX1" fmla="*/ 2289264 w 6428299"/>
              <a:gd name="connsiteY1" fmla="*/ 9159421 h 9169578"/>
              <a:gd name="connsiteX2" fmla="*/ 302077 w 6428299"/>
              <a:gd name="connsiteY2" fmla="*/ 9169578 h 9169578"/>
              <a:gd name="connsiteX3" fmla="*/ 302077 w 6428299"/>
              <a:gd name="connsiteY3" fmla="*/ 1244730 h 9169578"/>
              <a:gd name="connsiteX4" fmla="*/ 295940 w 6428299"/>
              <a:gd name="connsiteY4" fmla="*/ 1200008 h 9169578"/>
              <a:gd name="connsiteX5" fmla="*/ 0 w 6428299"/>
              <a:gd name="connsiteY5" fmla="*/ 1022815 h 9169578"/>
              <a:gd name="connsiteX6" fmla="*/ 295940 w 6428299"/>
              <a:gd name="connsiteY6" fmla="*/ 845621 h 9169578"/>
              <a:gd name="connsiteX7" fmla="*/ 302077 w 6428299"/>
              <a:gd name="connsiteY7" fmla="*/ 800900 h 9169578"/>
              <a:gd name="connsiteX8" fmla="*/ 302077 w 6428299"/>
              <a:gd name="connsiteY8" fmla="*/ 25576 h 9169578"/>
              <a:gd name="connsiteX9" fmla="*/ 6428299 w 6428299"/>
              <a:gd name="connsiteY9" fmla="*/ 0 h 9169578"/>
              <a:gd name="connsiteX0" fmla="*/ 6428299 w 6500317"/>
              <a:gd name="connsiteY0" fmla="*/ 0 h 9199579"/>
              <a:gd name="connsiteX1" fmla="*/ 6500317 w 6500317"/>
              <a:gd name="connsiteY1" fmla="*/ 9199579 h 9199579"/>
              <a:gd name="connsiteX2" fmla="*/ 302077 w 6500317"/>
              <a:gd name="connsiteY2" fmla="*/ 9169578 h 9199579"/>
              <a:gd name="connsiteX3" fmla="*/ 302077 w 6500317"/>
              <a:gd name="connsiteY3" fmla="*/ 1244730 h 9199579"/>
              <a:gd name="connsiteX4" fmla="*/ 295940 w 6500317"/>
              <a:gd name="connsiteY4" fmla="*/ 1200008 h 9199579"/>
              <a:gd name="connsiteX5" fmla="*/ 0 w 6500317"/>
              <a:gd name="connsiteY5" fmla="*/ 1022815 h 9199579"/>
              <a:gd name="connsiteX6" fmla="*/ 295940 w 6500317"/>
              <a:gd name="connsiteY6" fmla="*/ 845621 h 9199579"/>
              <a:gd name="connsiteX7" fmla="*/ 302077 w 6500317"/>
              <a:gd name="connsiteY7" fmla="*/ 800900 h 9199579"/>
              <a:gd name="connsiteX8" fmla="*/ 302077 w 6500317"/>
              <a:gd name="connsiteY8" fmla="*/ 25576 h 9199579"/>
              <a:gd name="connsiteX9" fmla="*/ 6428299 w 6500317"/>
              <a:gd name="connsiteY9" fmla="*/ 0 h 9199579"/>
              <a:gd name="connsiteX0" fmla="*/ 6474481 w 6500317"/>
              <a:gd name="connsiteY0" fmla="*/ 0 h 9211140"/>
              <a:gd name="connsiteX1" fmla="*/ 6500317 w 6500317"/>
              <a:gd name="connsiteY1" fmla="*/ 9211140 h 9211140"/>
              <a:gd name="connsiteX2" fmla="*/ 302077 w 6500317"/>
              <a:gd name="connsiteY2" fmla="*/ 9181139 h 9211140"/>
              <a:gd name="connsiteX3" fmla="*/ 302077 w 6500317"/>
              <a:gd name="connsiteY3" fmla="*/ 1256291 h 9211140"/>
              <a:gd name="connsiteX4" fmla="*/ 295940 w 6500317"/>
              <a:gd name="connsiteY4" fmla="*/ 1211569 h 9211140"/>
              <a:gd name="connsiteX5" fmla="*/ 0 w 6500317"/>
              <a:gd name="connsiteY5" fmla="*/ 1034376 h 9211140"/>
              <a:gd name="connsiteX6" fmla="*/ 295940 w 6500317"/>
              <a:gd name="connsiteY6" fmla="*/ 857182 h 9211140"/>
              <a:gd name="connsiteX7" fmla="*/ 302077 w 6500317"/>
              <a:gd name="connsiteY7" fmla="*/ 812461 h 9211140"/>
              <a:gd name="connsiteX8" fmla="*/ 302077 w 6500317"/>
              <a:gd name="connsiteY8" fmla="*/ 37137 h 9211140"/>
              <a:gd name="connsiteX9" fmla="*/ 6474481 w 6500317"/>
              <a:gd name="connsiteY9" fmla="*/ 0 h 9211140"/>
              <a:gd name="connsiteX0" fmla="*/ 6474481 w 6500317"/>
              <a:gd name="connsiteY0" fmla="*/ 0 h 9211140"/>
              <a:gd name="connsiteX1" fmla="*/ 6500317 w 6500317"/>
              <a:gd name="connsiteY1" fmla="*/ 9211140 h 9211140"/>
              <a:gd name="connsiteX2" fmla="*/ 302077 w 6500317"/>
              <a:gd name="connsiteY2" fmla="*/ 9181139 h 9211140"/>
              <a:gd name="connsiteX3" fmla="*/ 302077 w 6500317"/>
              <a:gd name="connsiteY3" fmla="*/ 1256291 h 9211140"/>
              <a:gd name="connsiteX4" fmla="*/ 295940 w 6500317"/>
              <a:gd name="connsiteY4" fmla="*/ 1211569 h 9211140"/>
              <a:gd name="connsiteX5" fmla="*/ 0 w 6500317"/>
              <a:gd name="connsiteY5" fmla="*/ 1034376 h 9211140"/>
              <a:gd name="connsiteX6" fmla="*/ 295940 w 6500317"/>
              <a:gd name="connsiteY6" fmla="*/ 857182 h 9211140"/>
              <a:gd name="connsiteX7" fmla="*/ 302077 w 6500317"/>
              <a:gd name="connsiteY7" fmla="*/ 812461 h 9211140"/>
              <a:gd name="connsiteX8" fmla="*/ 302077 w 6500317"/>
              <a:gd name="connsiteY8" fmla="*/ 2456 h 9211140"/>
              <a:gd name="connsiteX9" fmla="*/ 6474481 w 6500317"/>
              <a:gd name="connsiteY9" fmla="*/ 0 h 92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00317" h="9211140">
                <a:moveTo>
                  <a:pt x="6474481" y="0"/>
                </a:moveTo>
                <a:lnTo>
                  <a:pt x="6500317" y="9211140"/>
                </a:lnTo>
                <a:lnTo>
                  <a:pt x="302077" y="9181139"/>
                </a:lnTo>
                <a:lnTo>
                  <a:pt x="302077" y="1256291"/>
                </a:lnTo>
                <a:lnTo>
                  <a:pt x="295940" y="1211569"/>
                </a:lnTo>
                <a:cubicBezTo>
                  <a:pt x="267773" y="1110445"/>
                  <a:pt x="145979" y="1034376"/>
                  <a:pt x="0" y="1034376"/>
                </a:cubicBezTo>
                <a:cubicBezTo>
                  <a:pt x="145979" y="1034376"/>
                  <a:pt x="267773" y="958306"/>
                  <a:pt x="295940" y="857182"/>
                </a:cubicBezTo>
                <a:lnTo>
                  <a:pt x="302077" y="812461"/>
                </a:lnTo>
                <a:lnTo>
                  <a:pt x="302077" y="2456"/>
                </a:lnTo>
                <a:lnTo>
                  <a:pt x="6474481" y="0"/>
                </a:lnTo>
                <a:close/>
              </a:path>
            </a:pathLst>
          </a:custGeom>
          <a:gradFill flip="none" rotWithShape="1">
            <a:gsLst>
              <a:gs pos="0">
                <a:schemeClr val="dk1">
                  <a:shade val="47500"/>
                  <a:satMod val="137000"/>
                </a:schemeClr>
              </a:gs>
              <a:gs pos="55000">
                <a:schemeClr val="dk1">
                  <a:shade val="69000"/>
                  <a:satMod val="137000"/>
                </a:schemeClr>
              </a:gs>
              <a:gs pos="100000">
                <a:schemeClr val="dk1">
                  <a:shade val="98000"/>
                  <a:satMod val="137000"/>
                </a:schemeClr>
              </a:gs>
            </a:gsLst>
            <a:lin ang="10560000" scaled="0"/>
            <a:tileRect/>
          </a:gradFill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6" name="Picture 5" descr="AJE_branding-overview_BARREL-5.png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/>
          </a:blip>
          <a:stretch>
            <a:fillRect/>
          </a:stretch>
        </p:blipFill>
        <p:spPr>
          <a:xfrm>
            <a:off x="280737" y="167177"/>
            <a:ext cx="8582526" cy="1421482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173789" y="3200400"/>
            <a:ext cx="8836527" cy="0"/>
          </a:xfrm>
          <a:prstGeom prst="line">
            <a:avLst/>
          </a:prstGeom>
          <a:ln w="35306">
            <a:solidFill>
              <a:schemeClr val="accent1">
                <a:lumMod val="50000"/>
                <a:alpha val="52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1537"/>
            <a:ext cx="8077200" cy="1499616"/>
          </a:xfrm>
        </p:spPr>
        <p:txBody>
          <a:bodyPr lIns="118872" tIns="0" rIns="45720" bIns="0" anchor="b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  <a:lumOff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A17F443E-82D6-401E-989C-09BF4D65112F}" type="datetimeFigureOut">
              <a:rPr lang="en-US"/>
              <a:pPr>
                <a:defRPr/>
              </a:pPr>
              <a:t>1/4/2017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C38179F7-F3A1-4E26-98C0-80F49D838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57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95975"/>
            <a:ext cx="9144000" cy="962025"/>
          </a:xfrm>
          <a:prstGeom prst="rect">
            <a:avLst/>
          </a:prstGeom>
          <a:pattFill prst="zigZag">
            <a:fgClr>
              <a:srgbClr val="1B285E"/>
            </a:fgClr>
            <a:bgClr>
              <a:srgbClr val="141D2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6"/>
          <p:cNvSpPr/>
          <p:nvPr/>
        </p:nvSpPr>
        <p:spPr>
          <a:xfrm>
            <a:off x="-11113" y="1258888"/>
            <a:ext cx="9166226" cy="5065712"/>
          </a:xfrm>
          <a:custGeom>
            <a:avLst/>
            <a:gdLst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0 w 9144003"/>
              <a:gd name="connsiteY3" fmla="*/ 924674 h 924674"/>
              <a:gd name="connsiteX4" fmla="*/ 0 w 9144003"/>
              <a:gd name="connsiteY4" fmla="*/ 0 h 924674"/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949385 w 9144003"/>
              <a:gd name="connsiteY3" fmla="*/ 912345 h 924674"/>
              <a:gd name="connsiteX4" fmla="*/ 0 w 9144003"/>
              <a:gd name="connsiteY4" fmla="*/ 924674 h 924674"/>
              <a:gd name="connsiteX5" fmla="*/ 0 w 9144003"/>
              <a:gd name="connsiteY5" fmla="*/ 0 h 92467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3131739 w 9144003"/>
              <a:gd name="connsiteY3" fmla="*/ 826043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183596"/>
              <a:gd name="connsiteX1" fmla="*/ 9144003 w 9144003"/>
              <a:gd name="connsiteY1" fmla="*/ 0 h 1183596"/>
              <a:gd name="connsiteX2" fmla="*/ 9144003 w 9144003"/>
              <a:gd name="connsiteY2" fmla="*/ 924674 h 1183596"/>
              <a:gd name="connsiteX3" fmla="*/ 2589233 w 9144003"/>
              <a:gd name="connsiteY3" fmla="*/ 924674 h 1183596"/>
              <a:gd name="connsiteX4" fmla="*/ 949385 w 9144003"/>
              <a:gd name="connsiteY4" fmla="*/ 1183583 h 1183596"/>
              <a:gd name="connsiteX5" fmla="*/ 480858 w 9144003"/>
              <a:gd name="connsiteY5" fmla="*/ 937003 h 1183596"/>
              <a:gd name="connsiteX6" fmla="*/ 0 w 9144003"/>
              <a:gd name="connsiteY6" fmla="*/ 924674 h 1183596"/>
              <a:gd name="connsiteX7" fmla="*/ 0 w 9144003"/>
              <a:gd name="connsiteY7" fmla="*/ 0 h 1183596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24674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937003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90935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0 w 9144003"/>
              <a:gd name="connsiteY0" fmla="*/ 0 h 1440137"/>
              <a:gd name="connsiteX1" fmla="*/ 9144003 w 9144003"/>
              <a:gd name="connsiteY1" fmla="*/ 0 h 1440137"/>
              <a:gd name="connsiteX2" fmla="*/ 9131174 w 9144003"/>
              <a:gd name="connsiteY2" fmla="*/ 1078606 h 1440137"/>
              <a:gd name="connsiteX3" fmla="*/ 1491891 w 9144003"/>
              <a:gd name="connsiteY3" fmla="*/ 1079604 h 1440137"/>
              <a:gd name="connsiteX4" fmla="*/ 949385 w 9144003"/>
              <a:gd name="connsiteY4" fmla="*/ 1440137 h 1440137"/>
              <a:gd name="connsiteX5" fmla="*/ 480858 w 9144003"/>
              <a:gd name="connsiteY5" fmla="*/ 1090935 h 1440137"/>
              <a:gd name="connsiteX6" fmla="*/ 12829 w 9144003"/>
              <a:gd name="connsiteY6" fmla="*/ 1078606 h 1440137"/>
              <a:gd name="connsiteX7" fmla="*/ 0 w 9144003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3414410"/>
              <a:gd name="connsiteX1" fmla="*/ 9144004 w 9144004"/>
              <a:gd name="connsiteY1" fmla="*/ 1974273 h 3414410"/>
              <a:gd name="connsiteX2" fmla="*/ 9131175 w 9144004"/>
              <a:gd name="connsiteY2" fmla="*/ 3052879 h 3414410"/>
              <a:gd name="connsiteX3" fmla="*/ 1595801 w 9144004"/>
              <a:gd name="connsiteY3" fmla="*/ 3053877 h 3414410"/>
              <a:gd name="connsiteX4" fmla="*/ 984022 w 9144004"/>
              <a:gd name="connsiteY4" fmla="*/ 3414410 h 3414410"/>
              <a:gd name="connsiteX5" fmla="*/ 506259 w 9144004"/>
              <a:gd name="connsiteY5" fmla="*/ 3052508 h 3414410"/>
              <a:gd name="connsiteX6" fmla="*/ 0 w 9144004"/>
              <a:gd name="connsiteY6" fmla="*/ 3052879 h 3414410"/>
              <a:gd name="connsiteX7" fmla="*/ 1 w 9144004"/>
              <a:gd name="connsiteY7" fmla="*/ 0 h 3414410"/>
              <a:gd name="connsiteX0" fmla="*/ 1 w 9132459"/>
              <a:gd name="connsiteY0" fmla="*/ 11545 h 3425955"/>
              <a:gd name="connsiteX1" fmla="*/ 9132459 w 9132459"/>
              <a:gd name="connsiteY1" fmla="*/ 0 h 3425955"/>
              <a:gd name="connsiteX2" fmla="*/ 9131175 w 9132459"/>
              <a:gd name="connsiteY2" fmla="*/ 3064424 h 3425955"/>
              <a:gd name="connsiteX3" fmla="*/ 1595801 w 9132459"/>
              <a:gd name="connsiteY3" fmla="*/ 3065422 h 3425955"/>
              <a:gd name="connsiteX4" fmla="*/ 984022 w 9132459"/>
              <a:gd name="connsiteY4" fmla="*/ 3425955 h 3425955"/>
              <a:gd name="connsiteX5" fmla="*/ 506259 w 9132459"/>
              <a:gd name="connsiteY5" fmla="*/ 3064053 h 3425955"/>
              <a:gd name="connsiteX6" fmla="*/ 0 w 9132459"/>
              <a:gd name="connsiteY6" fmla="*/ 3064424 h 3425955"/>
              <a:gd name="connsiteX7" fmla="*/ 1 w 9132459"/>
              <a:gd name="connsiteY7" fmla="*/ 11545 h 3425955"/>
              <a:gd name="connsiteX0" fmla="*/ 11503 w 9132459"/>
              <a:gd name="connsiteY0" fmla="*/ 0 h 5030774"/>
              <a:gd name="connsiteX1" fmla="*/ 9132459 w 9132459"/>
              <a:gd name="connsiteY1" fmla="*/ 1604819 h 5030774"/>
              <a:gd name="connsiteX2" fmla="*/ 9131175 w 9132459"/>
              <a:gd name="connsiteY2" fmla="*/ 4669243 h 5030774"/>
              <a:gd name="connsiteX3" fmla="*/ 1595801 w 9132459"/>
              <a:gd name="connsiteY3" fmla="*/ 4670241 h 5030774"/>
              <a:gd name="connsiteX4" fmla="*/ 984022 w 9132459"/>
              <a:gd name="connsiteY4" fmla="*/ 5030774 h 5030774"/>
              <a:gd name="connsiteX5" fmla="*/ 506259 w 9132459"/>
              <a:gd name="connsiteY5" fmla="*/ 4668872 h 5030774"/>
              <a:gd name="connsiteX6" fmla="*/ 0 w 9132459"/>
              <a:gd name="connsiteY6" fmla="*/ 4669243 h 5030774"/>
              <a:gd name="connsiteX7" fmla="*/ 11503 w 9132459"/>
              <a:gd name="connsiteY7" fmla="*/ 0 h 5030774"/>
              <a:gd name="connsiteX0" fmla="*/ 11503 w 9132459"/>
              <a:gd name="connsiteY0" fmla="*/ 34636 h 5065410"/>
              <a:gd name="connsiteX1" fmla="*/ 9132459 w 9132459"/>
              <a:gd name="connsiteY1" fmla="*/ 0 h 5065410"/>
              <a:gd name="connsiteX2" fmla="*/ 9131175 w 9132459"/>
              <a:gd name="connsiteY2" fmla="*/ 4703879 h 5065410"/>
              <a:gd name="connsiteX3" fmla="*/ 1595801 w 9132459"/>
              <a:gd name="connsiteY3" fmla="*/ 4704877 h 5065410"/>
              <a:gd name="connsiteX4" fmla="*/ 984022 w 9132459"/>
              <a:gd name="connsiteY4" fmla="*/ 5065410 h 5065410"/>
              <a:gd name="connsiteX5" fmla="*/ 506259 w 9132459"/>
              <a:gd name="connsiteY5" fmla="*/ 4703508 h 5065410"/>
              <a:gd name="connsiteX6" fmla="*/ 0 w 9132459"/>
              <a:gd name="connsiteY6" fmla="*/ 4703879 h 5065410"/>
              <a:gd name="connsiteX7" fmla="*/ 11503 w 9132459"/>
              <a:gd name="connsiteY7" fmla="*/ 34636 h 506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459" h="5065410">
                <a:moveTo>
                  <a:pt x="11503" y="34636"/>
                </a:moveTo>
                <a:lnTo>
                  <a:pt x="9132459" y="0"/>
                </a:lnTo>
                <a:lnTo>
                  <a:pt x="9131175" y="4703879"/>
                </a:lnTo>
                <a:lnTo>
                  <a:pt x="1595801" y="4704877"/>
                </a:lnTo>
                <a:cubicBezTo>
                  <a:pt x="1092306" y="4707405"/>
                  <a:pt x="1035911" y="4815870"/>
                  <a:pt x="984022" y="5065410"/>
                </a:cubicBezTo>
                <a:cubicBezTo>
                  <a:pt x="920913" y="4808556"/>
                  <a:pt x="912717" y="4706036"/>
                  <a:pt x="506259" y="4703508"/>
                </a:cubicBezTo>
                <a:cubicBezTo>
                  <a:pt x="342255" y="4700980"/>
                  <a:pt x="67153" y="4693172"/>
                  <a:pt x="0" y="4703879"/>
                </a:cubicBezTo>
                <a:cubicBezTo>
                  <a:pt x="0" y="4344344"/>
                  <a:pt x="11503" y="394171"/>
                  <a:pt x="11503" y="346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accent1">
                <a:lumMod val="40000"/>
                <a:lumOff val="60000"/>
                <a:alpha val="25000"/>
              </a:schemeClr>
            </a:solidFill>
          </a:ln>
          <a:effectLst>
            <a:outerShdw blurRad="95250" dist="25400" dir="5400000" rotWithShape="0">
              <a:schemeClr val="accent1">
                <a:lumMod val="75000"/>
                <a:alpha val="25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20"/>
          <p:cNvSpPr/>
          <p:nvPr/>
        </p:nvSpPr>
        <p:spPr>
          <a:xfrm rot="16200000">
            <a:off x="1323975" y="-6073775"/>
            <a:ext cx="6500813" cy="9199563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6428299 w 6428299"/>
              <a:gd name="connsiteY0" fmla="*/ 0 h 9169578"/>
              <a:gd name="connsiteX1" fmla="*/ 2289264 w 6428299"/>
              <a:gd name="connsiteY1" fmla="*/ 9159421 h 9169578"/>
              <a:gd name="connsiteX2" fmla="*/ 302077 w 6428299"/>
              <a:gd name="connsiteY2" fmla="*/ 9169578 h 9169578"/>
              <a:gd name="connsiteX3" fmla="*/ 302077 w 6428299"/>
              <a:gd name="connsiteY3" fmla="*/ 1244730 h 9169578"/>
              <a:gd name="connsiteX4" fmla="*/ 295940 w 6428299"/>
              <a:gd name="connsiteY4" fmla="*/ 1200008 h 9169578"/>
              <a:gd name="connsiteX5" fmla="*/ 0 w 6428299"/>
              <a:gd name="connsiteY5" fmla="*/ 1022815 h 9169578"/>
              <a:gd name="connsiteX6" fmla="*/ 295940 w 6428299"/>
              <a:gd name="connsiteY6" fmla="*/ 845621 h 9169578"/>
              <a:gd name="connsiteX7" fmla="*/ 302077 w 6428299"/>
              <a:gd name="connsiteY7" fmla="*/ 800900 h 9169578"/>
              <a:gd name="connsiteX8" fmla="*/ 302077 w 6428299"/>
              <a:gd name="connsiteY8" fmla="*/ 25576 h 9169578"/>
              <a:gd name="connsiteX9" fmla="*/ 6428299 w 6428299"/>
              <a:gd name="connsiteY9" fmla="*/ 0 h 9169578"/>
              <a:gd name="connsiteX0" fmla="*/ 6428299 w 6500317"/>
              <a:gd name="connsiteY0" fmla="*/ 0 h 9199579"/>
              <a:gd name="connsiteX1" fmla="*/ 6500317 w 6500317"/>
              <a:gd name="connsiteY1" fmla="*/ 9199579 h 9199579"/>
              <a:gd name="connsiteX2" fmla="*/ 302077 w 6500317"/>
              <a:gd name="connsiteY2" fmla="*/ 9169578 h 9199579"/>
              <a:gd name="connsiteX3" fmla="*/ 302077 w 6500317"/>
              <a:gd name="connsiteY3" fmla="*/ 1244730 h 9199579"/>
              <a:gd name="connsiteX4" fmla="*/ 295940 w 6500317"/>
              <a:gd name="connsiteY4" fmla="*/ 1200008 h 9199579"/>
              <a:gd name="connsiteX5" fmla="*/ 0 w 6500317"/>
              <a:gd name="connsiteY5" fmla="*/ 1022815 h 9199579"/>
              <a:gd name="connsiteX6" fmla="*/ 295940 w 6500317"/>
              <a:gd name="connsiteY6" fmla="*/ 845621 h 9199579"/>
              <a:gd name="connsiteX7" fmla="*/ 302077 w 6500317"/>
              <a:gd name="connsiteY7" fmla="*/ 800900 h 9199579"/>
              <a:gd name="connsiteX8" fmla="*/ 302077 w 6500317"/>
              <a:gd name="connsiteY8" fmla="*/ 25576 h 9199579"/>
              <a:gd name="connsiteX9" fmla="*/ 6428299 w 6500317"/>
              <a:gd name="connsiteY9" fmla="*/ 0 h 9199579"/>
              <a:gd name="connsiteX0" fmla="*/ 6474481 w 6500317"/>
              <a:gd name="connsiteY0" fmla="*/ 0 h 9211140"/>
              <a:gd name="connsiteX1" fmla="*/ 6500317 w 6500317"/>
              <a:gd name="connsiteY1" fmla="*/ 9211140 h 9211140"/>
              <a:gd name="connsiteX2" fmla="*/ 302077 w 6500317"/>
              <a:gd name="connsiteY2" fmla="*/ 9181139 h 9211140"/>
              <a:gd name="connsiteX3" fmla="*/ 302077 w 6500317"/>
              <a:gd name="connsiteY3" fmla="*/ 1256291 h 9211140"/>
              <a:gd name="connsiteX4" fmla="*/ 295940 w 6500317"/>
              <a:gd name="connsiteY4" fmla="*/ 1211569 h 9211140"/>
              <a:gd name="connsiteX5" fmla="*/ 0 w 6500317"/>
              <a:gd name="connsiteY5" fmla="*/ 1034376 h 9211140"/>
              <a:gd name="connsiteX6" fmla="*/ 295940 w 6500317"/>
              <a:gd name="connsiteY6" fmla="*/ 857182 h 9211140"/>
              <a:gd name="connsiteX7" fmla="*/ 302077 w 6500317"/>
              <a:gd name="connsiteY7" fmla="*/ 812461 h 9211140"/>
              <a:gd name="connsiteX8" fmla="*/ 302077 w 6500317"/>
              <a:gd name="connsiteY8" fmla="*/ 37137 h 9211140"/>
              <a:gd name="connsiteX9" fmla="*/ 6474481 w 6500317"/>
              <a:gd name="connsiteY9" fmla="*/ 0 h 9211140"/>
              <a:gd name="connsiteX0" fmla="*/ 6474481 w 6500317"/>
              <a:gd name="connsiteY0" fmla="*/ 0 h 9211140"/>
              <a:gd name="connsiteX1" fmla="*/ 6500317 w 6500317"/>
              <a:gd name="connsiteY1" fmla="*/ 9211140 h 9211140"/>
              <a:gd name="connsiteX2" fmla="*/ 302077 w 6500317"/>
              <a:gd name="connsiteY2" fmla="*/ 9181139 h 9211140"/>
              <a:gd name="connsiteX3" fmla="*/ 302077 w 6500317"/>
              <a:gd name="connsiteY3" fmla="*/ 1256291 h 9211140"/>
              <a:gd name="connsiteX4" fmla="*/ 295940 w 6500317"/>
              <a:gd name="connsiteY4" fmla="*/ 1211569 h 9211140"/>
              <a:gd name="connsiteX5" fmla="*/ 0 w 6500317"/>
              <a:gd name="connsiteY5" fmla="*/ 1034376 h 9211140"/>
              <a:gd name="connsiteX6" fmla="*/ 295940 w 6500317"/>
              <a:gd name="connsiteY6" fmla="*/ 857182 h 9211140"/>
              <a:gd name="connsiteX7" fmla="*/ 302077 w 6500317"/>
              <a:gd name="connsiteY7" fmla="*/ 812461 h 9211140"/>
              <a:gd name="connsiteX8" fmla="*/ 302077 w 6500317"/>
              <a:gd name="connsiteY8" fmla="*/ 2456 h 9211140"/>
              <a:gd name="connsiteX9" fmla="*/ 6474481 w 6500317"/>
              <a:gd name="connsiteY9" fmla="*/ 0 h 921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00317" h="9211140">
                <a:moveTo>
                  <a:pt x="6474481" y="0"/>
                </a:moveTo>
                <a:lnTo>
                  <a:pt x="6500317" y="9211140"/>
                </a:lnTo>
                <a:lnTo>
                  <a:pt x="302077" y="9181139"/>
                </a:lnTo>
                <a:lnTo>
                  <a:pt x="302077" y="1256291"/>
                </a:lnTo>
                <a:lnTo>
                  <a:pt x="295940" y="1211569"/>
                </a:lnTo>
                <a:cubicBezTo>
                  <a:pt x="267773" y="1110445"/>
                  <a:pt x="145979" y="1034376"/>
                  <a:pt x="0" y="1034376"/>
                </a:cubicBezTo>
                <a:cubicBezTo>
                  <a:pt x="145979" y="1034376"/>
                  <a:pt x="267773" y="958306"/>
                  <a:pt x="295940" y="857182"/>
                </a:cubicBezTo>
                <a:lnTo>
                  <a:pt x="302077" y="812461"/>
                </a:lnTo>
                <a:lnTo>
                  <a:pt x="302077" y="2456"/>
                </a:lnTo>
                <a:lnTo>
                  <a:pt x="6474481" y="0"/>
                </a:lnTo>
                <a:close/>
              </a:path>
            </a:pathLst>
          </a:custGeom>
          <a:gradFill flip="none" rotWithShape="1">
            <a:gsLst>
              <a:gs pos="0">
                <a:schemeClr val="dk1">
                  <a:shade val="47500"/>
                  <a:satMod val="137000"/>
                </a:schemeClr>
              </a:gs>
              <a:gs pos="55000">
                <a:schemeClr val="dk1">
                  <a:shade val="69000"/>
                  <a:satMod val="137000"/>
                </a:schemeClr>
              </a:gs>
              <a:gs pos="100000">
                <a:schemeClr val="dk1">
                  <a:shade val="98000"/>
                  <a:satMod val="137000"/>
                </a:schemeClr>
              </a:gs>
            </a:gsLst>
            <a:lin ang="10560000" scaled="0"/>
            <a:tileRect/>
          </a:gradFill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7" name="Picture 6" descr="AJE_branding-overview_BARREL-5.png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/>
          </a:blip>
          <a:stretch>
            <a:fillRect/>
          </a:stretch>
        </p:blipFill>
        <p:spPr>
          <a:xfrm>
            <a:off x="280737" y="167177"/>
            <a:ext cx="8582526" cy="1421482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cxnSp>
        <p:nvCxnSpPr>
          <p:cNvPr id="8" name="Straight Connector 7"/>
          <p:cNvCxnSpPr/>
          <p:nvPr/>
        </p:nvCxnSpPr>
        <p:spPr>
          <a:xfrm>
            <a:off x="173789" y="2590800"/>
            <a:ext cx="8836527" cy="0"/>
          </a:xfrm>
          <a:prstGeom prst="line">
            <a:avLst/>
          </a:prstGeom>
          <a:ln w="35306">
            <a:solidFill>
              <a:schemeClr val="accent1">
                <a:lumMod val="50000"/>
                <a:alpha val="52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8659"/>
            <a:ext cx="8361680" cy="925941"/>
          </a:xfrm>
        </p:spPr>
        <p:txBody>
          <a:bodyPr tIns="0" bIns="0" anchor="b"/>
          <a:lstStyle>
            <a:lvl1pPr algn="l">
              <a:defRPr sz="4700" b="1" cap="none" spc="0">
                <a:ln>
                  <a:noFill/>
                </a:ln>
                <a:solidFill>
                  <a:schemeClr val="bg2">
                    <a:lumMod val="50000"/>
                    <a:lumOff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8361680" cy="3200400"/>
          </a:xfrm>
        </p:spPr>
        <p:txBody>
          <a:bodyPr>
            <a:normAutofit/>
          </a:bodyPr>
          <a:lstStyle>
            <a:lvl1pPr eaLnBrk="1" latinLnBrk="0" hangingPunct="1">
              <a:defRPr sz="2800" b="0" i="0"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  <a:lvl2pPr>
              <a:defRPr sz="2400" b="0" i="0">
                <a:solidFill>
                  <a:schemeClr val="bg2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2pPr>
            <a:lvl3pPr>
              <a:defRPr sz="2000" b="0" i="0">
                <a:solidFill>
                  <a:schemeClr val="bg2">
                    <a:lumMod val="25000"/>
                    <a:lumOff val="75000"/>
                  </a:schemeClr>
                </a:solidFill>
                <a:latin typeface="Calibri"/>
                <a:cs typeface="Calibri"/>
              </a:defRPr>
            </a:lvl3pPr>
            <a:lvl4pPr>
              <a:defRPr sz="1800" b="0" i="0">
                <a:solidFill>
                  <a:schemeClr val="bg2">
                    <a:lumMod val="25000"/>
                    <a:lumOff val="75000"/>
                  </a:schemeClr>
                </a:solidFill>
                <a:latin typeface="Calibri"/>
                <a:cs typeface="Calibri"/>
              </a:defRPr>
            </a:lvl4pPr>
            <a:lvl5pPr>
              <a:defRPr sz="1800" b="0" i="0">
                <a:solidFill>
                  <a:schemeClr val="bg2">
                    <a:lumMod val="25000"/>
                    <a:lumOff val="75000"/>
                  </a:schemeClr>
                </a:solidFill>
                <a:latin typeface="Calibri"/>
                <a:cs typeface="Calibri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C3A05175-49C9-4ABE-9B63-4A755064A6C4}" type="datetimeFigureOut">
              <a:rPr lang="en-US"/>
              <a:pPr>
                <a:defRPr/>
              </a:pPr>
              <a:t>1/4/2017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70EC5A4D-6628-4046-AE11-DD9A1E5FB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4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>
          <a:xfrm rot="16200000">
            <a:off x="3423443" y="-3793331"/>
            <a:ext cx="2297113" cy="91440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3 h 9156194"/>
              <a:gd name="connsiteX1" fmla="*/ 2289264 w 2297457"/>
              <a:gd name="connsiteY1" fmla="*/ 9146037 h 9156194"/>
              <a:gd name="connsiteX2" fmla="*/ 302077 w 2297457"/>
              <a:gd name="connsiteY2" fmla="*/ 9156194 h 9156194"/>
              <a:gd name="connsiteX3" fmla="*/ 302077 w 2297457"/>
              <a:gd name="connsiteY3" fmla="*/ 1231346 h 9156194"/>
              <a:gd name="connsiteX4" fmla="*/ 295940 w 2297457"/>
              <a:gd name="connsiteY4" fmla="*/ 1186624 h 9156194"/>
              <a:gd name="connsiteX5" fmla="*/ 0 w 2297457"/>
              <a:gd name="connsiteY5" fmla="*/ 1009431 h 9156194"/>
              <a:gd name="connsiteX6" fmla="*/ 295940 w 2297457"/>
              <a:gd name="connsiteY6" fmla="*/ 832237 h 9156194"/>
              <a:gd name="connsiteX7" fmla="*/ 302077 w 2297457"/>
              <a:gd name="connsiteY7" fmla="*/ 787516 h 9156194"/>
              <a:gd name="connsiteX8" fmla="*/ 327803 w 2297457"/>
              <a:gd name="connsiteY8" fmla="*/ 0 h 9156194"/>
              <a:gd name="connsiteX9" fmla="*/ 2297457 w 2297457"/>
              <a:gd name="connsiteY9" fmla="*/ 3 h 915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4">
                <a:moveTo>
                  <a:pt x="2297457" y="3"/>
                </a:moveTo>
                <a:lnTo>
                  <a:pt x="2289264" y="9146037"/>
                </a:lnTo>
                <a:lnTo>
                  <a:pt x="302077" y="9156194"/>
                </a:lnTo>
                <a:lnTo>
                  <a:pt x="302077" y="1231346"/>
                </a:lnTo>
                <a:lnTo>
                  <a:pt x="295940" y="1186624"/>
                </a:lnTo>
                <a:cubicBezTo>
                  <a:pt x="267773" y="1085500"/>
                  <a:pt x="145979" y="1009431"/>
                  <a:pt x="0" y="1009431"/>
                </a:cubicBezTo>
                <a:cubicBezTo>
                  <a:pt x="145979" y="1009431"/>
                  <a:pt x="267773" y="933361"/>
                  <a:pt x="295940" y="832237"/>
                </a:cubicBezTo>
                <a:lnTo>
                  <a:pt x="302077" y="787516"/>
                </a:lnTo>
                <a:lnTo>
                  <a:pt x="327803" y="0"/>
                </a:lnTo>
                <a:lnTo>
                  <a:pt x="2297457" y="3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5" name="Picture 4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pic>
        <p:nvPicPr>
          <p:cNvPr id="6" name="Picture 5" descr="AJE_branding-overview_BARREL-5.png"/>
          <p:cNvPicPr>
            <a:picLocks noChangeAspect="1"/>
          </p:cNvPicPr>
          <p:nvPr/>
        </p:nvPicPr>
        <p:blipFill rotWithShape="1">
          <a:blip r:embed="rId3" cstate="print">
            <a:alphaModFix amt="66000"/>
            <a:extLst/>
          </a:blip>
          <a:srcRect l="2509" t="8169" r="81899" b="13925"/>
          <a:stretch/>
        </p:blipFill>
        <p:spPr>
          <a:xfrm>
            <a:off x="-2133600" y="0"/>
            <a:ext cx="1425679" cy="1179871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stA="24000" endPos="35000" dist="63500" dir="5400000" sy="-100000" algn="bl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37" y="155448"/>
            <a:ext cx="8058728" cy="1252728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2F22B-75A4-4D54-BDEF-854A0ACF70C9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6FF22-81D4-4D09-8A7A-A4D501F9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77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i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/>
          <p:nvPr/>
        </p:nvSpPr>
        <p:spPr>
          <a:xfrm>
            <a:off x="-11113" y="-3319463"/>
            <a:ext cx="9231313" cy="4498976"/>
          </a:xfrm>
          <a:custGeom>
            <a:avLst/>
            <a:gdLst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0 w 9144003"/>
              <a:gd name="connsiteY3" fmla="*/ 924674 h 924674"/>
              <a:gd name="connsiteX4" fmla="*/ 0 w 9144003"/>
              <a:gd name="connsiteY4" fmla="*/ 0 h 924674"/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949385 w 9144003"/>
              <a:gd name="connsiteY3" fmla="*/ 912345 h 924674"/>
              <a:gd name="connsiteX4" fmla="*/ 0 w 9144003"/>
              <a:gd name="connsiteY4" fmla="*/ 924674 h 924674"/>
              <a:gd name="connsiteX5" fmla="*/ 0 w 9144003"/>
              <a:gd name="connsiteY5" fmla="*/ 0 h 92467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3131739 w 9144003"/>
              <a:gd name="connsiteY3" fmla="*/ 826043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183596"/>
              <a:gd name="connsiteX1" fmla="*/ 9144003 w 9144003"/>
              <a:gd name="connsiteY1" fmla="*/ 0 h 1183596"/>
              <a:gd name="connsiteX2" fmla="*/ 9144003 w 9144003"/>
              <a:gd name="connsiteY2" fmla="*/ 924674 h 1183596"/>
              <a:gd name="connsiteX3" fmla="*/ 2589233 w 9144003"/>
              <a:gd name="connsiteY3" fmla="*/ 924674 h 1183596"/>
              <a:gd name="connsiteX4" fmla="*/ 949385 w 9144003"/>
              <a:gd name="connsiteY4" fmla="*/ 1183583 h 1183596"/>
              <a:gd name="connsiteX5" fmla="*/ 480858 w 9144003"/>
              <a:gd name="connsiteY5" fmla="*/ 937003 h 1183596"/>
              <a:gd name="connsiteX6" fmla="*/ 0 w 9144003"/>
              <a:gd name="connsiteY6" fmla="*/ 924674 h 1183596"/>
              <a:gd name="connsiteX7" fmla="*/ 0 w 9144003"/>
              <a:gd name="connsiteY7" fmla="*/ 0 h 1183596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24674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937003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90935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0 w 9144003"/>
              <a:gd name="connsiteY0" fmla="*/ 0 h 1440137"/>
              <a:gd name="connsiteX1" fmla="*/ 9144003 w 9144003"/>
              <a:gd name="connsiteY1" fmla="*/ 0 h 1440137"/>
              <a:gd name="connsiteX2" fmla="*/ 9131174 w 9144003"/>
              <a:gd name="connsiteY2" fmla="*/ 1078606 h 1440137"/>
              <a:gd name="connsiteX3" fmla="*/ 1491891 w 9144003"/>
              <a:gd name="connsiteY3" fmla="*/ 1079604 h 1440137"/>
              <a:gd name="connsiteX4" fmla="*/ 949385 w 9144003"/>
              <a:gd name="connsiteY4" fmla="*/ 1440137 h 1440137"/>
              <a:gd name="connsiteX5" fmla="*/ 480858 w 9144003"/>
              <a:gd name="connsiteY5" fmla="*/ 1090935 h 1440137"/>
              <a:gd name="connsiteX6" fmla="*/ 12829 w 9144003"/>
              <a:gd name="connsiteY6" fmla="*/ 1078606 h 1440137"/>
              <a:gd name="connsiteX7" fmla="*/ 0 w 9144003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55550"/>
              <a:gd name="connsiteY0" fmla="*/ 3059546 h 4499683"/>
              <a:gd name="connsiteX1" fmla="*/ 9155550 w 9155550"/>
              <a:gd name="connsiteY1" fmla="*/ 0 h 4499683"/>
              <a:gd name="connsiteX2" fmla="*/ 9131175 w 9155550"/>
              <a:gd name="connsiteY2" fmla="*/ 4138152 h 4499683"/>
              <a:gd name="connsiteX3" fmla="*/ 1595801 w 9155550"/>
              <a:gd name="connsiteY3" fmla="*/ 4139150 h 4499683"/>
              <a:gd name="connsiteX4" fmla="*/ 984022 w 9155550"/>
              <a:gd name="connsiteY4" fmla="*/ 4499683 h 4499683"/>
              <a:gd name="connsiteX5" fmla="*/ 506259 w 9155550"/>
              <a:gd name="connsiteY5" fmla="*/ 4137781 h 4499683"/>
              <a:gd name="connsiteX6" fmla="*/ 0 w 9155550"/>
              <a:gd name="connsiteY6" fmla="*/ 4138152 h 4499683"/>
              <a:gd name="connsiteX7" fmla="*/ 1 w 9155550"/>
              <a:gd name="connsiteY7" fmla="*/ 3059546 h 4499683"/>
              <a:gd name="connsiteX0" fmla="*/ 0 w 9167094"/>
              <a:gd name="connsiteY0" fmla="*/ 11546 h 4499683"/>
              <a:gd name="connsiteX1" fmla="*/ 9167094 w 9167094"/>
              <a:gd name="connsiteY1" fmla="*/ 0 h 4499683"/>
              <a:gd name="connsiteX2" fmla="*/ 9142719 w 9167094"/>
              <a:gd name="connsiteY2" fmla="*/ 4138152 h 4499683"/>
              <a:gd name="connsiteX3" fmla="*/ 1607345 w 9167094"/>
              <a:gd name="connsiteY3" fmla="*/ 4139150 h 4499683"/>
              <a:gd name="connsiteX4" fmla="*/ 995566 w 9167094"/>
              <a:gd name="connsiteY4" fmla="*/ 4499683 h 4499683"/>
              <a:gd name="connsiteX5" fmla="*/ 517803 w 9167094"/>
              <a:gd name="connsiteY5" fmla="*/ 4137781 h 4499683"/>
              <a:gd name="connsiteX6" fmla="*/ 11544 w 9167094"/>
              <a:gd name="connsiteY6" fmla="*/ 4138152 h 4499683"/>
              <a:gd name="connsiteX7" fmla="*/ 0 w 9167094"/>
              <a:gd name="connsiteY7" fmla="*/ 11546 h 449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7094" h="4499683">
                <a:moveTo>
                  <a:pt x="0" y="11546"/>
                </a:moveTo>
                <a:lnTo>
                  <a:pt x="9167094" y="0"/>
                </a:lnTo>
                <a:lnTo>
                  <a:pt x="9142719" y="4138152"/>
                </a:lnTo>
                <a:lnTo>
                  <a:pt x="1607345" y="4139150"/>
                </a:lnTo>
                <a:cubicBezTo>
                  <a:pt x="1103850" y="4141678"/>
                  <a:pt x="1047455" y="4250143"/>
                  <a:pt x="995566" y="4499683"/>
                </a:cubicBezTo>
                <a:cubicBezTo>
                  <a:pt x="932457" y="4242829"/>
                  <a:pt x="924261" y="4140309"/>
                  <a:pt x="517803" y="4137781"/>
                </a:cubicBezTo>
                <a:cubicBezTo>
                  <a:pt x="353799" y="4135253"/>
                  <a:pt x="78697" y="4127445"/>
                  <a:pt x="11544" y="4138152"/>
                </a:cubicBezTo>
                <a:cubicBezTo>
                  <a:pt x="11544" y="3778617"/>
                  <a:pt x="0" y="371081"/>
                  <a:pt x="0" y="1154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47500"/>
                  <a:satMod val="137000"/>
                </a:schemeClr>
              </a:gs>
              <a:gs pos="55000">
                <a:schemeClr val="accent2">
                  <a:shade val="69000"/>
                  <a:satMod val="137000"/>
                </a:schemeClr>
              </a:gs>
              <a:gs pos="100000">
                <a:schemeClr val="accent2">
                  <a:shade val="98000"/>
                  <a:satMod val="137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accent3">
                <a:lumMod val="20000"/>
                <a:lumOff val="80000"/>
                <a:alpha val="25000"/>
              </a:schemeClr>
            </a:solidFill>
          </a:ln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66000"/>
            <a:extLst/>
          </a:blip>
          <a:srcRect l="2509" t="8169" r="81899" b="13925"/>
          <a:stretch/>
        </p:blipFill>
        <p:spPr>
          <a:xfrm>
            <a:off x="-2133600" y="0"/>
            <a:ext cx="1425679" cy="1179871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stA="24000" endPos="35000" dist="63500" dir="5400000" sy="-100000" algn="bl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637" y="0"/>
            <a:ext cx="8058728" cy="762000"/>
          </a:xfrm>
        </p:spPr>
        <p:txBody>
          <a:bodyPr/>
          <a:lstStyle>
            <a:lvl1pPr>
              <a:defRPr sz="2800">
                <a:solidFill>
                  <a:schemeClr val="tx2">
                    <a:lumMod val="10000"/>
                    <a:lumOff val="9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FB977-5CAB-4E79-AFA9-1A6669D7E31F}" type="datetimeFigureOut">
              <a:rPr lang="en-US"/>
              <a:pPr>
                <a:defRPr/>
              </a:pPr>
              <a:t>1/4/2017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4DD9-F66E-4327-B4AA-AFFB7248B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43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Card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1295400"/>
            <a:ext cx="8709660" cy="5029200"/>
          </a:xfrm>
          <a:prstGeom prst="roundRect">
            <a:avLst>
              <a:gd name="adj" fmla="val 3715"/>
            </a:avLst>
          </a:prstGeom>
          <a:gradFill flip="none" rotWithShape="1">
            <a:gsLst>
              <a:gs pos="0">
                <a:schemeClr val="bg1">
                  <a:lumMod val="85000"/>
                  <a:alpha val="99000"/>
                </a:schemeClr>
              </a:gs>
              <a:gs pos="100000">
                <a:schemeClr val="bg1">
                  <a:alpha val="93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alpha val="40000"/>
              </a:schemeClr>
            </a:solidFill>
          </a:ln>
          <a:effectLst>
            <a:outerShdw blurRad="85725" dist="88519" dir="5400000" rotWithShape="0">
              <a:schemeClr val="bg2">
                <a:lumMod val="25000"/>
                <a:alpha val="41000"/>
              </a:schemeClr>
            </a:outerShdw>
            <a:reflection stA="50000" endPos="34000" dist="889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3F5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05800" cy="990600"/>
          </a:xfrm>
        </p:spPr>
        <p:txBody>
          <a:bodyPr anchor="t"/>
          <a:lstStyle>
            <a:lvl1pPr>
              <a:defRPr sz="35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B75E-C3F8-4A19-8952-E6A23E377239}" type="datetimeFigureOut">
              <a:rPr lang="en-US"/>
              <a:pPr>
                <a:defRPr/>
              </a:pPr>
              <a:t>1/4/2017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6558A-68B0-460D-98A6-FE9952A51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1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/>
          <p:nvPr/>
        </p:nvSpPr>
        <p:spPr>
          <a:xfrm>
            <a:off x="-11113" y="-14288"/>
            <a:ext cx="9166226" cy="5527676"/>
          </a:xfrm>
          <a:custGeom>
            <a:avLst/>
            <a:gdLst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0 w 9144003"/>
              <a:gd name="connsiteY3" fmla="*/ 924674 h 924674"/>
              <a:gd name="connsiteX4" fmla="*/ 0 w 9144003"/>
              <a:gd name="connsiteY4" fmla="*/ 0 h 924674"/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949385 w 9144003"/>
              <a:gd name="connsiteY3" fmla="*/ 912345 h 924674"/>
              <a:gd name="connsiteX4" fmla="*/ 0 w 9144003"/>
              <a:gd name="connsiteY4" fmla="*/ 924674 h 924674"/>
              <a:gd name="connsiteX5" fmla="*/ 0 w 9144003"/>
              <a:gd name="connsiteY5" fmla="*/ 0 h 92467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3131739 w 9144003"/>
              <a:gd name="connsiteY3" fmla="*/ 826043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183596"/>
              <a:gd name="connsiteX1" fmla="*/ 9144003 w 9144003"/>
              <a:gd name="connsiteY1" fmla="*/ 0 h 1183596"/>
              <a:gd name="connsiteX2" fmla="*/ 9144003 w 9144003"/>
              <a:gd name="connsiteY2" fmla="*/ 924674 h 1183596"/>
              <a:gd name="connsiteX3" fmla="*/ 2589233 w 9144003"/>
              <a:gd name="connsiteY3" fmla="*/ 924674 h 1183596"/>
              <a:gd name="connsiteX4" fmla="*/ 949385 w 9144003"/>
              <a:gd name="connsiteY4" fmla="*/ 1183583 h 1183596"/>
              <a:gd name="connsiteX5" fmla="*/ 480858 w 9144003"/>
              <a:gd name="connsiteY5" fmla="*/ 937003 h 1183596"/>
              <a:gd name="connsiteX6" fmla="*/ 0 w 9144003"/>
              <a:gd name="connsiteY6" fmla="*/ 924674 h 1183596"/>
              <a:gd name="connsiteX7" fmla="*/ 0 w 9144003"/>
              <a:gd name="connsiteY7" fmla="*/ 0 h 1183596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24674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937003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90935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0 w 9144003"/>
              <a:gd name="connsiteY0" fmla="*/ 0 h 1440137"/>
              <a:gd name="connsiteX1" fmla="*/ 9144003 w 9144003"/>
              <a:gd name="connsiteY1" fmla="*/ 0 h 1440137"/>
              <a:gd name="connsiteX2" fmla="*/ 9131174 w 9144003"/>
              <a:gd name="connsiteY2" fmla="*/ 1078606 h 1440137"/>
              <a:gd name="connsiteX3" fmla="*/ 1491891 w 9144003"/>
              <a:gd name="connsiteY3" fmla="*/ 1079604 h 1440137"/>
              <a:gd name="connsiteX4" fmla="*/ 949385 w 9144003"/>
              <a:gd name="connsiteY4" fmla="*/ 1440137 h 1440137"/>
              <a:gd name="connsiteX5" fmla="*/ 480858 w 9144003"/>
              <a:gd name="connsiteY5" fmla="*/ 1090935 h 1440137"/>
              <a:gd name="connsiteX6" fmla="*/ 12829 w 9144003"/>
              <a:gd name="connsiteY6" fmla="*/ 1078606 h 1440137"/>
              <a:gd name="connsiteX7" fmla="*/ 0 w 9144003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92365 w 9144004"/>
              <a:gd name="connsiteY0" fmla="*/ 0 h 1717227"/>
              <a:gd name="connsiteX1" fmla="*/ 9144004 w 9144004"/>
              <a:gd name="connsiteY1" fmla="*/ 277090 h 1717227"/>
              <a:gd name="connsiteX2" fmla="*/ 9131175 w 9144004"/>
              <a:gd name="connsiteY2" fmla="*/ 1355696 h 1717227"/>
              <a:gd name="connsiteX3" fmla="*/ 1595801 w 9144004"/>
              <a:gd name="connsiteY3" fmla="*/ 1356694 h 1717227"/>
              <a:gd name="connsiteX4" fmla="*/ 984022 w 9144004"/>
              <a:gd name="connsiteY4" fmla="*/ 1717227 h 1717227"/>
              <a:gd name="connsiteX5" fmla="*/ 506259 w 9144004"/>
              <a:gd name="connsiteY5" fmla="*/ 1355325 h 1717227"/>
              <a:gd name="connsiteX6" fmla="*/ 0 w 9144004"/>
              <a:gd name="connsiteY6" fmla="*/ 1355696 h 1717227"/>
              <a:gd name="connsiteX7" fmla="*/ 92365 w 9144004"/>
              <a:gd name="connsiteY7" fmla="*/ 0 h 1717227"/>
              <a:gd name="connsiteX0" fmla="*/ 0 w 9155548"/>
              <a:gd name="connsiteY0" fmla="*/ 0 h 5238591"/>
              <a:gd name="connsiteX1" fmla="*/ 9155548 w 9155548"/>
              <a:gd name="connsiteY1" fmla="*/ 3798454 h 5238591"/>
              <a:gd name="connsiteX2" fmla="*/ 9142719 w 9155548"/>
              <a:gd name="connsiteY2" fmla="*/ 4877060 h 5238591"/>
              <a:gd name="connsiteX3" fmla="*/ 1607345 w 9155548"/>
              <a:gd name="connsiteY3" fmla="*/ 4878058 h 5238591"/>
              <a:gd name="connsiteX4" fmla="*/ 995566 w 9155548"/>
              <a:gd name="connsiteY4" fmla="*/ 5238591 h 5238591"/>
              <a:gd name="connsiteX5" fmla="*/ 517803 w 9155548"/>
              <a:gd name="connsiteY5" fmla="*/ 4876689 h 5238591"/>
              <a:gd name="connsiteX6" fmla="*/ 11544 w 9155548"/>
              <a:gd name="connsiteY6" fmla="*/ 4877060 h 5238591"/>
              <a:gd name="connsiteX7" fmla="*/ 0 w 9155548"/>
              <a:gd name="connsiteY7" fmla="*/ 0 h 5238591"/>
              <a:gd name="connsiteX0" fmla="*/ 0 w 9155548"/>
              <a:gd name="connsiteY0" fmla="*/ 0 h 5527227"/>
              <a:gd name="connsiteX1" fmla="*/ 9155548 w 9155548"/>
              <a:gd name="connsiteY1" fmla="*/ 4087090 h 5527227"/>
              <a:gd name="connsiteX2" fmla="*/ 9142719 w 9155548"/>
              <a:gd name="connsiteY2" fmla="*/ 5165696 h 5527227"/>
              <a:gd name="connsiteX3" fmla="*/ 1607345 w 9155548"/>
              <a:gd name="connsiteY3" fmla="*/ 5166694 h 5527227"/>
              <a:gd name="connsiteX4" fmla="*/ 995566 w 9155548"/>
              <a:gd name="connsiteY4" fmla="*/ 5527227 h 5527227"/>
              <a:gd name="connsiteX5" fmla="*/ 517803 w 9155548"/>
              <a:gd name="connsiteY5" fmla="*/ 5165325 h 5527227"/>
              <a:gd name="connsiteX6" fmla="*/ 11544 w 9155548"/>
              <a:gd name="connsiteY6" fmla="*/ 5165696 h 5527227"/>
              <a:gd name="connsiteX7" fmla="*/ 0 w 9155548"/>
              <a:gd name="connsiteY7" fmla="*/ 0 h 5527227"/>
              <a:gd name="connsiteX0" fmla="*/ 0 w 9155548"/>
              <a:gd name="connsiteY0" fmla="*/ 0 h 5527227"/>
              <a:gd name="connsiteX1" fmla="*/ 9155548 w 9155548"/>
              <a:gd name="connsiteY1" fmla="*/ 11545 h 5527227"/>
              <a:gd name="connsiteX2" fmla="*/ 9142719 w 9155548"/>
              <a:gd name="connsiteY2" fmla="*/ 5165696 h 5527227"/>
              <a:gd name="connsiteX3" fmla="*/ 1607345 w 9155548"/>
              <a:gd name="connsiteY3" fmla="*/ 5166694 h 5527227"/>
              <a:gd name="connsiteX4" fmla="*/ 995566 w 9155548"/>
              <a:gd name="connsiteY4" fmla="*/ 5527227 h 5527227"/>
              <a:gd name="connsiteX5" fmla="*/ 517803 w 9155548"/>
              <a:gd name="connsiteY5" fmla="*/ 5165325 h 5527227"/>
              <a:gd name="connsiteX6" fmla="*/ 11544 w 9155548"/>
              <a:gd name="connsiteY6" fmla="*/ 5165696 h 5527227"/>
              <a:gd name="connsiteX7" fmla="*/ 0 w 9155548"/>
              <a:gd name="connsiteY7" fmla="*/ 0 h 552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5548" h="5527227">
                <a:moveTo>
                  <a:pt x="0" y="0"/>
                </a:moveTo>
                <a:lnTo>
                  <a:pt x="9155548" y="11545"/>
                </a:lnTo>
                <a:cubicBezTo>
                  <a:pt x="9151272" y="1729595"/>
                  <a:pt x="9146995" y="3447646"/>
                  <a:pt x="9142719" y="5165696"/>
                </a:cubicBezTo>
                <a:lnTo>
                  <a:pt x="1607345" y="5166694"/>
                </a:lnTo>
                <a:cubicBezTo>
                  <a:pt x="1103850" y="5169222"/>
                  <a:pt x="1047455" y="5277687"/>
                  <a:pt x="995566" y="5527227"/>
                </a:cubicBezTo>
                <a:cubicBezTo>
                  <a:pt x="932457" y="5270373"/>
                  <a:pt x="924261" y="5167853"/>
                  <a:pt x="517803" y="5165325"/>
                </a:cubicBezTo>
                <a:cubicBezTo>
                  <a:pt x="353799" y="5162797"/>
                  <a:pt x="78697" y="5154989"/>
                  <a:pt x="11544" y="5165696"/>
                </a:cubicBezTo>
                <a:cubicBezTo>
                  <a:pt x="11544" y="4806161"/>
                  <a:pt x="0" y="3595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accent3">
                <a:lumMod val="40000"/>
                <a:lumOff val="60000"/>
                <a:alpha val="25000"/>
              </a:schemeClr>
            </a:solidFill>
          </a:ln>
          <a:effectLst>
            <a:outerShdw blurRad="95250" dist="25400" dir="5400000" rotWithShape="0">
              <a:schemeClr val="accent3">
                <a:lumMod val="50000"/>
                <a:alpha val="25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6"/>
          <p:cNvSpPr/>
          <p:nvPr/>
        </p:nvSpPr>
        <p:spPr>
          <a:xfrm>
            <a:off x="-11113" y="-25400"/>
            <a:ext cx="9166226" cy="4498975"/>
          </a:xfrm>
          <a:custGeom>
            <a:avLst/>
            <a:gdLst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0 w 9144003"/>
              <a:gd name="connsiteY3" fmla="*/ 924674 h 924674"/>
              <a:gd name="connsiteX4" fmla="*/ 0 w 9144003"/>
              <a:gd name="connsiteY4" fmla="*/ 0 h 924674"/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949385 w 9144003"/>
              <a:gd name="connsiteY3" fmla="*/ 912345 h 924674"/>
              <a:gd name="connsiteX4" fmla="*/ 0 w 9144003"/>
              <a:gd name="connsiteY4" fmla="*/ 924674 h 924674"/>
              <a:gd name="connsiteX5" fmla="*/ 0 w 9144003"/>
              <a:gd name="connsiteY5" fmla="*/ 0 h 92467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3131739 w 9144003"/>
              <a:gd name="connsiteY3" fmla="*/ 826043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183596"/>
              <a:gd name="connsiteX1" fmla="*/ 9144003 w 9144003"/>
              <a:gd name="connsiteY1" fmla="*/ 0 h 1183596"/>
              <a:gd name="connsiteX2" fmla="*/ 9144003 w 9144003"/>
              <a:gd name="connsiteY2" fmla="*/ 924674 h 1183596"/>
              <a:gd name="connsiteX3" fmla="*/ 2589233 w 9144003"/>
              <a:gd name="connsiteY3" fmla="*/ 924674 h 1183596"/>
              <a:gd name="connsiteX4" fmla="*/ 949385 w 9144003"/>
              <a:gd name="connsiteY4" fmla="*/ 1183583 h 1183596"/>
              <a:gd name="connsiteX5" fmla="*/ 480858 w 9144003"/>
              <a:gd name="connsiteY5" fmla="*/ 937003 h 1183596"/>
              <a:gd name="connsiteX6" fmla="*/ 0 w 9144003"/>
              <a:gd name="connsiteY6" fmla="*/ 924674 h 1183596"/>
              <a:gd name="connsiteX7" fmla="*/ 0 w 9144003"/>
              <a:gd name="connsiteY7" fmla="*/ 0 h 1183596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24674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937003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90935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0 w 9144003"/>
              <a:gd name="connsiteY0" fmla="*/ 0 h 1440137"/>
              <a:gd name="connsiteX1" fmla="*/ 9144003 w 9144003"/>
              <a:gd name="connsiteY1" fmla="*/ 0 h 1440137"/>
              <a:gd name="connsiteX2" fmla="*/ 9131174 w 9144003"/>
              <a:gd name="connsiteY2" fmla="*/ 1078606 h 1440137"/>
              <a:gd name="connsiteX3" fmla="*/ 1491891 w 9144003"/>
              <a:gd name="connsiteY3" fmla="*/ 1079604 h 1440137"/>
              <a:gd name="connsiteX4" fmla="*/ 949385 w 9144003"/>
              <a:gd name="connsiteY4" fmla="*/ 1440137 h 1440137"/>
              <a:gd name="connsiteX5" fmla="*/ 480858 w 9144003"/>
              <a:gd name="connsiteY5" fmla="*/ 1090935 h 1440137"/>
              <a:gd name="connsiteX6" fmla="*/ 12829 w 9144003"/>
              <a:gd name="connsiteY6" fmla="*/ 1078606 h 1440137"/>
              <a:gd name="connsiteX7" fmla="*/ 0 w 9144003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55550"/>
              <a:gd name="connsiteY0" fmla="*/ 3059546 h 4499683"/>
              <a:gd name="connsiteX1" fmla="*/ 9155550 w 9155550"/>
              <a:gd name="connsiteY1" fmla="*/ 0 h 4499683"/>
              <a:gd name="connsiteX2" fmla="*/ 9131175 w 9155550"/>
              <a:gd name="connsiteY2" fmla="*/ 4138152 h 4499683"/>
              <a:gd name="connsiteX3" fmla="*/ 1595801 w 9155550"/>
              <a:gd name="connsiteY3" fmla="*/ 4139150 h 4499683"/>
              <a:gd name="connsiteX4" fmla="*/ 984022 w 9155550"/>
              <a:gd name="connsiteY4" fmla="*/ 4499683 h 4499683"/>
              <a:gd name="connsiteX5" fmla="*/ 506259 w 9155550"/>
              <a:gd name="connsiteY5" fmla="*/ 4137781 h 4499683"/>
              <a:gd name="connsiteX6" fmla="*/ 0 w 9155550"/>
              <a:gd name="connsiteY6" fmla="*/ 4138152 h 4499683"/>
              <a:gd name="connsiteX7" fmla="*/ 1 w 9155550"/>
              <a:gd name="connsiteY7" fmla="*/ 3059546 h 4499683"/>
              <a:gd name="connsiteX0" fmla="*/ 0 w 9167094"/>
              <a:gd name="connsiteY0" fmla="*/ 11546 h 4499683"/>
              <a:gd name="connsiteX1" fmla="*/ 9167094 w 9167094"/>
              <a:gd name="connsiteY1" fmla="*/ 0 h 4499683"/>
              <a:gd name="connsiteX2" fmla="*/ 9142719 w 9167094"/>
              <a:gd name="connsiteY2" fmla="*/ 4138152 h 4499683"/>
              <a:gd name="connsiteX3" fmla="*/ 1607345 w 9167094"/>
              <a:gd name="connsiteY3" fmla="*/ 4139150 h 4499683"/>
              <a:gd name="connsiteX4" fmla="*/ 995566 w 9167094"/>
              <a:gd name="connsiteY4" fmla="*/ 4499683 h 4499683"/>
              <a:gd name="connsiteX5" fmla="*/ 517803 w 9167094"/>
              <a:gd name="connsiteY5" fmla="*/ 4137781 h 4499683"/>
              <a:gd name="connsiteX6" fmla="*/ 11544 w 9167094"/>
              <a:gd name="connsiteY6" fmla="*/ 4138152 h 4499683"/>
              <a:gd name="connsiteX7" fmla="*/ 0 w 9167094"/>
              <a:gd name="connsiteY7" fmla="*/ 11546 h 449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7094" h="4499683">
                <a:moveTo>
                  <a:pt x="0" y="11546"/>
                </a:moveTo>
                <a:lnTo>
                  <a:pt x="9167094" y="0"/>
                </a:lnTo>
                <a:lnTo>
                  <a:pt x="9142719" y="4138152"/>
                </a:lnTo>
                <a:lnTo>
                  <a:pt x="1607345" y="4139150"/>
                </a:lnTo>
                <a:cubicBezTo>
                  <a:pt x="1103850" y="4141678"/>
                  <a:pt x="1047455" y="4250143"/>
                  <a:pt x="995566" y="4499683"/>
                </a:cubicBezTo>
                <a:cubicBezTo>
                  <a:pt x="932457" y="4242829"/>
                  <a:pt x="924261" y="4140309"/>
                  <a:pt x="517803" y="4137781"/>
                </a:cubicBezTo>
                <a:cubicBezTo>
                  <a:pt x="353799" y="4135253"/>
                  <a:pt x="78697" y="4127445"/>
                  <a:pt x="11544" y="4138152"/>
                </a:cubicBezTo>
                <a:cubicBezTo>
                  <a:pt x="11544" y="3778617"/>
                  <a:pt x="0" y="371081"/>
                  <a:pt x="0" y="1154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47500"/>
                  <a:satMod val="137000"/>
                </a:schemeClr>
              </a:gs>
              <a:gs pos="55000">
                <a:schemeClr val="accent2">
                  <a:shade val="69000"/>
                  <a:satMod val="137000"/>
                </a:schemeClr>
              </a:gs>
              <a:gs pos="100000">
                <a:schemeClr val="accent2">
                  <a:shade val="98000"/>
                  <a:satMod val="137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accent3">
                <a:lumMod val="20000"/>
                <a:lumOff val="80000"/>
                <a:alpha val="25000"/>
              </a:schemeClr>
            </a:solidFill>
          </a:ln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6"/>
          <p:cNvSpPr/>
          <p:nvPr/>
        </p:nvSpPr>
        <p:spPr>
          <a:xfrm>
            <a:off x="-11113" y="-14288"/>
            <a:ext cx="9166226" cy="3425826"/>
          </a:xfrm>
          <a:custGeom>
            <a:avLst/>
            <a:gdLst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0 w 9144003"/>
              <a:gd name="connsiteY3" fmla="*/ 924674 h 924674"/>
              <a:gd name="connsiteX4" fmla="*/ 0 w 9144003"/>
              <a:gd name="connsiteY4" fmla="*/ 0 h 924674"/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949385 w 9144003"/>
              <a:gd name="connsiteY3" fmla="*/ 912345 h 924674"/>
              <a:gd name="connsiteX4" fmla="*/ 0 w 9144003"/>
              <a:gd name="connsiteY4" fmla="*/ 924674 h 924674"/>
              <a:gd name="connsiteX5" fmla="*/ 0 w 9144003"/>
              <a:gd name="connsiteY5" fmla="*/ 0 h 92467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3131739 w 9144003"/>
              <a:gd name="connsiteY3" fmla="*/ 826043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183596"/>
              <a:gd name="connsiteX1" fmla="*/ 9144003 w 9144003"/>
              <a:gd name="connsiteY1" fmla="*/ 0 h 1183596"/>
              <a:gd name="connsiteX2" fmla="*/ 9144003 w 9144003"/>
              <a:gd name="connsiteY2" fmla="*/ 924674 h 1183596"/>
              <a:gd name="connsiteX3" fmla="*/ 2589233 w 9144003"/>
              <a:gd name="connsiteY3" fmla="*/ 924674 h 1183596"/>
              <a:gd name="connsiteX4" fmla="*/ 949385 w 9144003"/>
              <a:gd name="connsiteY4" fmla="*/ 1183583 h 1183596"/>
              <a:gd name="connsiteX5" fmla="*/ 480858 w 9144003"/>
              <a:gd name="connsiteY5" fmla="*/ 937003 h 1183596"/>
              <a:gd name="connsiteX6" fmla="*/ 0 w 9144003"/>
              <a:gd name="connsiteY6" fmla="*/ 924674 h 1183596"/>
              <a:gd name="connsiteX7" fmla="*/ 0 w 9144003"/>
              <a:gd name="connsiteY7" fmla="*/ 0 h 1183596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24674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937003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90935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0 w 9144003"/>
              <a:gd name="connsiteY0" fmla="*/ 0 h 1440137"/>
              <a:gd name="connsiteX1" fmla="*/ 9144003 w 9144003"/>
              <a:gd name="connsiteY1" fmla="*/ 0 h 1440137"/>
              <a:gd name="connsiteX2" fmla="*/ 9131174 w 9144003"/>
              <a:gd name="connsiteY2" fmla="*/ 1078606 h 1440137"/>
              <a:gd name="connsiteX3" fmla="*/ 1491891 w 9144003"/>
              <a:gd name="connsiteY3" fmla="*/ 1079604 h 1440137"/>
              <a:gd name="connsiteX4" fmla="*/ 949385 w 9144003"/>
              <a:gd name="connsiteY4" fmla="*/ 1440137 h 1440137"/>
              <a:gd name="connsiteX5" fmla="*/ 480858 w 9144003"/>
              <a:gd name="connsiteY5" fmla="*/ 1090935 h 1440137"/>
              <a:gd name="connsiteX6" fmla="*/ 12829 w 9144003"/>
              <a:gd name="connsiteY6" fmla="*/ 1078606 h 1440137"/>
              <a:gd name="connsiteX7" fmla="*/ 0 w 9144003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3414410"/>
              <a:gd name="connsiteX1" fmla="*/ 9144004 w 9144004"/>
              <a:gd name="connsiteY1" fmla="*/ 1974273 h 3414410"/>
              <a:gd name="connsiteX2" fmla="*/ 9131175 w 9144004"/>
              <a:gd name="connsiteY2" fmla="*/ 3052879 h 3414410"/>
              <a:gd name="connsiteX3" fmla="*/ 1595801 w 9144004"/>
              <a:gd name="connsiteY3" fmla="*/ 3053877 h 3414410"/>
              <a:gd name="connsiteX4" fmla="*/ 984022 w 9144004"/>
              <a:gd name="connsiteY4" fmla="*/ 3414410 h 3414410"/>
              <a:gd name="connsiteX5" fmla="*/ 506259 w 9144004"/>
              <a:gd name="connsiteY5" fmla="*/ 3052508 h 3414410"/>
              <a:gd name="connsiteX6" fmla="*/ 0 w 9144004"/>
              <a:gd name="connsiteY6" fmla="*/ 3052879 h 3414410"/>
              <a:gd name="connsiteX7" fmla="*/ 1 w 9144004"/>
              <a:gd name="connsiteY7" fmla="*/ 0 h 3414410"/>
              <a:gd name="connsiteX0" fmla="*/ 1 w 9132459"/>
              <a:gd name="connsiteY0" fmla="*/ 11545 h 3425955"/>
              <a:gd name="connsiteX1" fmla="*/ 9132459 w 9132459"/>
              <a:gd name="connsiteY1" fmla="*/ 0 h 3425955"/>
              <a:gd name="connsiteX2" fmla="*/ 9131175 w 9132459"/>
              <a:gd name="connsiteY2" fmla="*/ 3064424 h 3425955"/>
              <a:gd name="connsiteX3" fmla="*/ 1595801 w 9132459"/>
              <a:gd name="connsiteY3" fmla="*/ 3065422 h 3425955"/>
              <a:gd name="connsiteX4" fmla="*/ 984022 w 9132459"/>
              <a:gd name="connsiteY4" fmla="*/ 3425955 h 3425955"/>
              <a:gd name="connsiteX5" fmla="*/ 506259 w 9132459"/>
              <a:gd name="connsiteY5" fmla="*/ 3064053 h 3425955"/>
              <a:gd name="connsiteX6" fmla="*/ 0 w 9132459"/>
              <a:gd name="connsiteY6" fmla="*/ 3064424 h 3425955"/>
              <a:gd name="connsiteX7" fmla="*/ 1 w 9132459"/>
              <a:gd name="connsiteY7" fmla="*/ 11545 h 342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459" h="3425955">
                <a:moveTo>
                  <a:pt x="1" y="11545"/>
                </a:moveTo>
                <a:lnTo>
                  <a:pt x="9132459" y="0"/>
                </a:lnTo>
                <a:lnTo>
                  <a:pt x="9131175" y="3064424"/>
                </a:lnTo>
                <a:lnTo>
                  <a:pt x="1595801" y="3065422"/>
                </a:lnTo>
                <a:cubicBezTo>
                  <a:pt x="1092306" y="3067950"/>
                  <a:pt x="1035911" y="3176415"/>
                  <a:pt x="984022" y="3425955"/>
                </a:cubicBezTo>
                <a:cubicBezTo>
                  <a:pt x="920913" y="3169101"/>
                  <a:pt x="912717" y="3066581"/>
                  <a:pt x="506259" y="3064053"/>
                </a:cubicBezTo>
                <a:cubicBezTo>
                  <a:pt x="342255" y="3061525"/>
                  <a:pt x="67153" y="3053717"/>
                  <a:pt x="0" y="3064424"/>
                </a:cubicBezTo>
                <a:cubicBezTo>
                  <a:pt x="0" y="2704889"/>
                  <a:pt x="1" y="371080"/>
                  <a:pt x="1" y="1154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accent1">
                <a:lumMod val="40000"/>
                <a:lumOff val="60000"/>
                <a:alpha val="25000"/>
              </a:schemeClr>
            </a:solidFill>
          </a:ln>
          <a:effectLst>
            <a:outerShdw blurRad="95250" dist="25400" dir="5400000" rotWithShape="0">
              <a:schemeClr val="accent1">
                <a:lumMod val="75000"/>
                <a:alpha val="25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20"/>
          <p:cNvSpPr/>
          <p:nvPr/>
        </p:nvSpPr>
        <p:spPr>
          <a:xfrm rot="16200000">
            <a:off x="3417887" y="-3429000"/>
            <a:ext cx="2297113" cy="9155113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1">
                <a:moveTo>
                  <a:pt x="2297457" y="0"/>
                </a:moveTo>
                <a:lnTo>
                  <a:pt x="2289264" y="9146034"/>
                </a:lnTo>
                <a:lnTo>
                  <a:pt x="302077" y="9156191"/>
                </a:lnTo>
                <a:lnTo>
                  <a:pt x="302077" y="1231343"/>
                </a:lnTo>
                <a:lnTo>
                  <a:pt x="295940" y="1186621"/>
                </a:lnTo>
                <a:cubicBezTo>
                  <a:pt x="267773" y="1085497"/>
                  <a:pt x="145979" y="1009428"/>
                  <a:pt x="0" y="1009428"/>
                </a:cubicBezTo>
                <a:cubicBezTo>
                  <a:pt x="145979" y="1009428"/>
                  <a:pt x="267773" y="933358"/>
                  <a:pt x="295940" y="832234"/>
                </a:cubicBezTo>
                <a:lnTo>
                  <a:pt x="302077" y="787513"/>
                </a:lnTo>
                <a:lnTo>
                  <a:pt x="302077" y="12189"/>
                </a:lnTo>
                <a:lnTo>
                  <a:pt x="2297457" y="0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8" name="Picture 7" descr="AJE_branding-overview_BARREL-5.png"/>
          <p:cNvPicPr>
            <a:picLocks noChangeAspect="1"/>
          </p:cNvPicPr>
          <p:nvPr/>
        </p:nvPicPr>
        <p:blipFill rotWithShape="1">
          <a:blip r:embed="rId3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626" y="118872"/>
            <a:ext cx="8013192" cy="947928"/>
          </a:xfrm>
        </p:spPr>
        <p:txBody>
          <a:bodyPr tIns="0" rIns="91440" bIns="0" anchor="b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3"/>
          </p:nvPr>
        </p:nvSpPr>
        <p:spPr>
          <a:xfrm>
            <a:off x="177800" y="1141162"/>
            <a:ext cx="8077200" cy="779713"/>
          </a:xfrm>
        </p:spPr>
        <p:txBody>
          <a:bodyPr lIns="118872" tIns="0" rIns="45720" bIns="0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  <a:lumOff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14181D16-84B2-4435-962A-95091955EC38}" type="datetimeFigureOut">
              <a:rPr lang="en-US"/>
              <a:pPr>
                <a:defRPr/>
              </a:pPr>
              <a:t>1/4/2017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D5CBE002-441E-44D5-A866-C4B59215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81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pattFill prst="zigZag">
            <a:fgClr>
              <a:srgbClr val="1B285E"/>
            </a:fgClr>
            <a:bgClr>
              <a:srgbClr val="141D2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E6E6E6">
                    <a:lumMod val="50000"/>
                  </a:srgbClr>
                </a:solidFill>
              </a:rPr>
              <a:t>Dark textured background is an alternate as well</a:t>
            </a:r>
          </a:p>
        </p:txBody>
      </p:sp>
      <p:sp>
        <p:nvSpPr>
          <p:cNvPr id="5" name="Rectangle 16"/>
          <p:cNvSpPr/>
          <p:nvPr/>
        </p:nvSpPr>
        <p:spPr>
          <a:xfrm flipH="1">
            <a:off x="-11113" y="-14288"/>
            <a:ext cx="9166226" cy="5527676"/>
          </a:xfrm>
          <a:custGeom>
            <a:avLst/>
            <a:gdLst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0 w 9144003"/>
              <a:gd name="connsiteY3" fmla="*/ 924674 h 924674"/>
              <a:gd name="connsiteX4" fmla="*/ 0 w 9144003"/>
              <a:gd name="connsiteY4" fmla="*/ 0 h 924674"/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949385 w 9144003"/>
              <a:gd name="connsiteY3" fmla="*/ 912345 h 924674"/>
              <a:gd name="connsiteX4" fmla="*/ 0 w 9144003"/>
              <a:gd name="connsiteY4" fmla="*/ 924674 h 924674"/>
              <a:gd name="connsiteX5" fmla="*/ 0 w 9144003"/>
              <a:gd name="connsiteY5" fmla="*/ 0 h 92467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3131739 w 9144003"/>
              <a:gd name="connsiteY3" fmla="*/ 826043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183596"/>
              <a:gd name="connsiteX1" fmla="*/ 9144003 w 9144003"/>
              <a:gd name="connsiteY1" fmla="*/ 0 h 1183596"/>
              <a:gd name="connsiteX2" fmla="*/ 9144003 w 9144003"/>
              <a:gd name="connsiteY2" fmla="*/ 924674 h 1183596"/>
              <a:gd name="connsiteX3" fmla="*/ 2589233 w 9144003"/>
              <a:gd name="connsiteY3" fmla="*/ 924674 h 1183596"/>
              <a:gd name="connsiteX4" fmla="*/ 949385 w 9144003"/>
              <a:gd name="connsiteY4" fmla="*/ 1183583 h 1183596"/>
              <a:gd name="connsiteX5" fmla="*/ 480858 w 9144003"/>
              <a:gd name="connsiteY5" fmla="*/ 937003 h 1183596"/>
              <a:gd name="connsiteX6" fmla="*/ 0 w 9144003"/>
              <a:gd name="connsiteY6" fmla="*/ 924674 h 1183596"/>
              <a:gd name="connsiteX7" fmla="*/ 0 w 9144003"/>
              <a:gd name="connsiteY7" fmla="*/ 0 h 1183596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24674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937003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90935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0 w 9144003"/>
              <a:gd name="connsiteY0" fmla="*/ 0 h 1440137"/>
              <a:gd name="connsiteX1" fmla="*/ 9144003 w 9144003"/>
              <a:gd name="connsiteY1" fmla="*/ 0 h 1440137"/>
              <a:gd name="connsiteX2" fmla="*/ 9131174 w 9144003"/>
              <a:gd name="connsiteY2" fmla="*/ 1078606 h 1440137"/>
              <a:gd name="connsiteX3" fmla="*/ 1491891 w 9144003"/>
              <a:gd name="connsiteY3" fmla="*/ 1079604 h 1440137"/>
              <a:gd name="connsiteX4" fmla="*/ 949385 w 9144003"/>
              <a:gd name="connsiteY4" fmla="*/ 1440137 h 1440137"/>
              <a:gd name="connsiteX5" fmla="*/ 480858 w 9144003"/>
              <a:gd name="connsiteY5" fmla="*/ 1090935 h 1440137"/>
              <a:gd name="connsiteX6" fmla="*/ 12829 w 9144003"/>
              <a:gd name="connsiteY6" fmla="*/ 1078606 h 1440137"/>
              <a:gd name="connsiteX7" fmla="*/ 0 w 9144003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92365 w 9144004"/>
              <a:gd name="connsiteY0" fmla="*/ 0 h 1717227"/>
              <a:gd name="connsiteX1" fmla="*/ 9144004 w 9144004"/>
              <a:gd name="connsiteY1" fmla="*/ 277090 h 1717227"/>
              <a:gd name="connsiteX2" fmla="*/ 9131175 w 9144004"/>
              <a:gd name="connsiteY2" fmla="*/ 1355696 h 1717227"/>
              <a:gd name="connsiteX3" fmla="*/ 1595801 w 9144004"/>
              <a:gd name="connsiteY3" fmla="*/ 1356694 h 1717227"/>
              <a:gd name="connsiteX4" fmla="*/ 984022 w 9144004"/>
              <a:gd name="connsiteY4" fmla="*/ 1717227 h 1717227"/>
              <a:gd name="connsiteX5" fmla="*/ 506259 w 9144004"/>
              <a:gd name="connsiteY5" fmla="*/ 1355325 h 1717227"/>
              <a:gd name="connsiteX6" fmla="*/ 0 w 9144004"/>
              <a:gd name="connsiteY6" fmla="*/ 1355696 h 1717227"/>
              <a:gd name="connsiteX7" fmla="*/ 92365 w 9144004"/>
              <a:gd name="connsiteY7" fmla="*/ 0 h 1717227"/>
              <a:gd name="connsiteX0" fmla="*/ 0 w 9155548"/>
              <a:gd name="connsiteY0" fmla="*/ 0 h 5238591"/>
              <a:gd name="connsiteX1" fmla="*/ 9155548 w 9155548"/>
              <a:gd name="connsiteY1" fmla="*/ 3798454 h 5238591"/>
              <a:gd name="connsiteX2" fmla="*/ 9142719 w 9155548"/>
              <a:gd name="connsiteY2" fmla="*/ 4877060 h 5238591"/>
              <a:gd name="connsiteX3" fmla="*/ 1607345 w 9155548"/>
              <a:gd name="connsiteY3" fmla="*/ 4878058 h 5238591"/>
              <a:gd name="connsiteX4" fmla="*/ 995566 w 9155548"/>
              <a:gd name="connsiteY4" fmla="*/ 5238591 h 5238591"/>
              <a:gd name="connsiteX5" fmla="*/ 517803 w 9155548"/>
              <a:gd name="connsiteY5" fmla="*/ 4876689 h 5238591"/>
              <a:gd name="connsiteX6" fmla="*/ 11544 w 9155548"/>
              <a:gd name="connsiteY6" fmla="*/ 4877060 h 5238591"/>
              <a:gd name="connsiteX7" fmla="*/ 0 w 9155548"/>
              <a:gd name="connsiteY7" fmla="*/ 0 h 5238591"/>
              <a:gd name="connsiteX0" fmla="*/ 0 w 9155548"/>
              <a:gd name="connsiteY0" fmla="*/ 0 h 5527227"/>
              <a:gd name="connsiteX1" fmla="*/ 9155548 w 9155548"/>
              <a:gd name="connsiteY1" fmla="*/ 4087090 h 5527227"/>
              <a:gd name="connsiteX2" fmla="*/ 9142719 w 9155548"/>
              <a:gd name="connsiteY2" fmla="*/ 5165696 h 5527227"/>
              <a:gd name="connsiteX3" fmla="*/ 1607345 w 9155548"/>
              <a:gd name="connsiteY3" fmla="*/ 5166694 h 5527227"/>
              <a:gd name="connsiteX4" fmla="*/ 995566 w 9155548"/>
              <a:gd name="connsiteY4" fmla="*/ 5527227 h 5527227"/>
              <a:gd name="connsiteX5" fmla="*/ 517803 w 9155548"/>
              <a:gd name="connsiteY5" fmla="*/ 5165325 h 5527227"/>
              <a:gd name="connsiteX6" fmla="*/ 11544 w 9155548"/>
              <a:gd name="connsiteY6" fmla="*/ 5165696 h 5527227"/>
              <a:gd name="connsiteX7" fmla="*/ 0 w 9155548"/>
              <a:gd name="connsiteY7" fmla="*/ 0 h 5527227"/>
              <a:gd name="connsiteX0" fmla="*/ 0 w 9155548"/>
              <a:gd name="connsiteY0" fmla="*/ 0 h 5527227"/>
              <a:gd name="connsiteX1" fmla="*/ 9155548 w 9155548"/>
              <a:gd name="connsiteY1" fmla="*/ 11545 h 5527227"/>
              <a:gd name="connsiteX2" fmla="*/ 9142719 w 9155548"/>
              <a:gd name="connsiteY2" fmla="*/ 5165696 h 5527227"/>
              <a:gd name="connsiteX3" fmla="*/ 1607345 w 9155548"/>
              <a:gd name="connsiteY3" fmla="*/ 5166694 h 5527227"/>
              <a:gd name="connsiteX4" fmla="*/ 995566 w 9155548"/>
              <a:gd name="connsiteY4" fmla="*/ 5527227 h 5527227"/>
              <a:gd name="connsiteX5" fmla="*/ 517803 w 9155548"/>
              <a:gd name="connsiteY5" fmla="*/ 5165325 h 5527227"/>
              <a:gd name="connsiteX6" fmla="*/ 11544 w 9155548"/>
              <a:gd name="connsiteY6" fmla="*/ 5165696 h 5527227"/>
              <a:gd name="connsiteX7" fmla="*/ 0 w 9155548"/>
              <a:gd name="connsiteY7" fmla="*/ 0 h 552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5548" h="5527227">
                <a:moveTo>
                  <a:pt x="0" y="0"/>
                </a:moveTo>
                <a:lnTo>
                  <a:pt x="9155548" y="11545"/>
                </a:lnTo>
                <a:cubicBezTo>
                  <a:pt x="9151272" y="1729595"/>
                  <a:pt x="9146995" y="3447646"/>
                  <a:pt x="9142719" y="5165696"/>
                </a:cubicBezTo>
                <a:lnTo>
                  <a:pt x="1607345" y="5166694"/>
                </a:lnTo>
                <a:cubicBezTo>
                  <a:pt x="1103850" y="5169222"/>
                  <a:pt x="1047455" y="5277687"/>
                  <a:pt x="995566" y="5527227"/>
                </a:cubicBezTo>
                <a:cubicBezTo>
                  <a:pt x="932457" y="5270373"/>
                  <a:pt x="924261" y="5167853"/>
                  <a:pt x="517803" y="5165325"/>
                </a:cubicBezTo>
                <a:cubicBezTo>
                  <a:pt x="353799" y="5162797"/>
                  <a:pt x="78697" y="5154989"/>
                  <a:pt x="11544" y="5165696"/>
                </a:cubicBezTo>
                <a:cubicBezTo>
                  <a:pt x="11544" y="4806161"/>
                  <a:pt x="0" y="3595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accent3">
                <a:lumMod val="40000"/>
                <a:lumOff val="60000"/>
                <a:alpha val="25000"/>
              </a:schemeClr>
            </a:solidFill>
          </a:ln>
          <a:effectLst>
            <a:outerShdw blurRad="95250" dist="25400" dir="5400000" rotWithShape="0">
              <a:schemeClr val="accent3">
                <a:lumMod val="50000"/>
                <a:alpha val="25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6"/>
          <p:cNvSpPr/>
          <p:nvPr/>
        </p:nvSpPr>
        <p:spPr>
          <a:xfrm flipH="1">
            <a:off x="-11113" y="-25400"/>
            <a:ext cx="9166226" cy="4498975"/>
          </a:xfrm>
          <a:custGeom>
            <a:avLst/>
            <a:gdLst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0 w 9144003"/>
              <a:gd name="connsiteY3" fmla="*/ 924674 h 924674"/>
              <a:gd name="connsiteX4" fmla="*/ 0 w 9144003"/>
              <a:gd name="connsiteY4" fmla="*/ 0 h 924674"/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949385 w 9144003"/>
              <a:gd name="connsiteY3" fmla="*/ 912345 h 924674"/>
              <a:gd name="connsiteX4" fmla="*/ 0 w 9144003"/>
              <a:gd name="connsiteY4" fmla="*/ 924674 h 924674"/>
              <a:gd name="connsiteX5" fmla="*/ 0 w 9144003"/>
              <a:gd name="connsiteY5" fmla="*/ 0 h 92467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3131739 w 9144003"/>
              <a:gd name="connsiteY3" fmla="*/ 826043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183596"/>
              <a:gd name="connsiteX1" fmla="*/ 9144003 w 9144003"/>
              <a:gd name="connsiteY1" fmla="*/ 0 h 1183596"/>
              <a:gd name="connsiteX2" fmla="*/ 9144003 w 9144003"/>
              <a:gd name="connsiteY2" fmla="*/ 924674 h 1183596"/>
              <a:gd name="connsiteX3" fmla="*/ 2589233 w 9144003"/>
              <a:gd name="connsiteY3" fmla="*/ 924674 h 1183596"/>
              <a:gd name="connsiteX4" fmla="*/ 949385 w 9144003"/>
              <a:gd name="connsiteY4" fmla="*/ 1183583 h 1183596"/>
              <a:gd name="connsiteX5" fmla="*/ 480858 w 9144003"/>
              <a:gd name="connsiteY5" fmla="*/ 937003 h 1183596"/>
              <a:gd name="connsiteX6" fmla="*/ 0 w 9144003"/>
              <a:gd name="connsiteY6" fmla="*/ 924674 h 1183596"/>
              <a:gd name="connsiteX7" fmla="*/ 0 w 9144003"/>
              <a:gd name="connsiteY7" fmla="*/ 0 h 1183596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24674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937003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90935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0 w 9144003"/>
              <a:gd name="connsiteY0" fmla="*/ 0 h 1440137"/>
              <a:gd name="connsiteX1" fmla="*/ 9144003 w 9144003"/>
              <a:gd name="connsiteY1" fmla="*/ 0 h 1440137"/>
              <a:gd name="connsiteX2" fmla="*/ 9131174 w 9144003"/>
              <a:gd name="connsiteY2" fmla="*/ 1078606 h 1440137"/>
              <a:gd name="connsiteX3" fmla="*/ 1491891 w 9144003"/>
              <a:gd name="connsiteY3" fmla="*/ 1079604 h 1440137"/>
              <a:gd name="connsiteX4" fmla="*/ 949385 w 9144003"/>
              <a:gd name="connsiteY4" fmla="*/ 1440137 h 1440137"/>
              <a:gd name="connsiteX5" fmla="*/ 480858 w 9144003"/>
              <a:gd name="connsiteY5" fmla="*/ 1090935 h 1440137"/>
              <a:gd name="connsiteX6" fmla="*/ 12829 w 9144003"/>
              <a:gd name="connsiteY6" fmla="*/ 1078606 h 1440137"/>
              <a:gd name="connsiteX7" fmla="*/ 0 w 9144003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55550"/>
              <a:gd name="connsiteY0" fmla="*/ 3059546 h 4499683"/>
              <a:gd name="connsiteX1" fmla="*/ 9155550 w 9155550"/>
              <a:gd name="connsiteY1" fmla="*/ 0 h 4499683"/>
              <a:gd name="connsiteX2" fmla="*/ 9131175 w 9155550"/>
              <a:gd name="connsiteY2" fmla="*/ 4138152 h 4499683"/>
              <a:gd name="connsiteX3" fmla="*/ 1595801 w 9155550"/>
              <a:gd name="connsiteY3" fmla="*/ 4139150 h 4499683"/>
              <a:gd name="connsiteX4" fmla="*/ 984022 w 9155550"/>
              <a:gd name="connsiteY4" fmla="*/ 4499683 h 4499683"/>
              <a:gd name="connsiteX5" fmla="*/ 506259 w 9155550"/>
              <a:gd name="connsiteY5" fmla="*/ 4137781 h 4499683"/>
              <a:gd name="connsiteX6" fmla="*/ 0 w 9155550"/>
              <a:gd name="connsiteY6" fmla="*/ 4138152 h 4499683"/>
              <a:gd name="connsiteX7" fmla="*/ 1 w 9155550"/>
              <a:gd name="connsiteY7" fmla="*/ 3059546 h 4499683"/>
              <a:gd name="connsiteX0" fmla="*/ 0 w 9167094"/>
              <a:gd name="connsiteY0" fmla="*/ 11546 h 4499683"/>
              <a:gd name="connsiteX1" fmla="*/ 9167094 w 9167094"/>
              <a:gd name="connsiteY1" fmla="*/ 0 h 4499683"/>
              <a:gd name="connsiteX2" fmla="*/ 9142719 w 9167094"/>
              <a:gd name="connsiteY2" fmla="*/ 4138152 h 4499683"/>
              <a:gd name="connsiteX3" fmla="*/ 1607345 w 9167094"/>
              <a:gd name="connsiteY3" fmla="*/ 4139150 h 4499683"/>
              <a:gd name="connsiteX4" fmla="*/ 995566 w 9167094"/>
              <a:gd name="connsiteY4" fmla="*/ 4499683 h 4499683"/>
              <a:gd name="connsiteX5" fmla="*/ 517803 w 9167094"/>
              <a:gd name="connsiteY5" fmla="*/ 4137781 h 4499683"/>
              <a:gd name="connsiteX6" fmla="*/ 11544 w 9167094"/>
              <a:gd name="connsiteY6" fmla="*/ 4138152 h 4499683"/>
              <a:gd name="connsiteX7" fmla="*/ 0 w 9167094"/>
              <a:gd name="connsiteY7" fmla="*/ 11546 h 449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7094" h="4499683">
                <a:moveTo>
                  <a:pt x="0" y="11546"/>
                </a:moveTo>
                <a:lnTo>
                  <a:pt x="9167094" y="0"/>
                </a:lnTo>
                <a:lnTo>
                  <a:pt x="9142719" y="4138152"/>
                </a:lnTo>
                <a:lnTo>
                  <a:pt x="1607345" y="4139150"/>
                </a:lnTo>
                <a:cubicBezTo>
                  <a:pt x="1103850" y="4141678"/>
                  <a:pt x="1047455" y="4250143"/>
                  <a:pt x="995566" y="4499683"/>
                </a:cubicBezTo>
                <a:cubicBezTo>
                  <a:pt x="932457" y="4242829"/>
                  <a:pt x="924261" y="4140309"/>
                  <a:pt x="517803" y="4137781"/>
                </a:cubicBezTo>
                <a:cubicBezTo>
                  <a:pt x="353799" y="4135253"/>
                  <a:pt x="78697" y="4127445"/>
                  <a:pt x="11544" y="4138152"/>
                </a:cubicBezTo>
                <a:cubicBezTo>
                  <a:pt x="11544" y="3778617"/>
                  <a:pt x="0" y="371081"/>
                  <a:pt x="0" y="1154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47500"/>
                  <a:satMod val="137000"/>
                </a:schemeClr>
              </a:gs>
              <a:gs pos="55000">
                <a:schemeClr val="accent2">
                  <a:shade val="69000"/>
                  <a:satMod val="137000"/>
                </a:schemeClr>
              </a:gs>
              <a:gs pos="100000">
                <a:schemeClr val="accent2">
                  <a:shade val="98000"/>
                  <a:satMod val="137000"/>
                </a:schemeClr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accent3">
                <a:lumMod val="20000"/>
                <a:lumOff val="80000"/>
                <a:alpha val="25000"/>
              </a:schemeClr>
            </a:solidFill>
          </a:ln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16"/>
          <p:cNvSpPr/>
          <p:nvPr/>
        </p:nvSpPr>
        <p:spPr>
          <a:xfrm flipH="1">
            <a:off x="-11113" y="-14288"/>
            <a:ext cx="9166226" cy="3425826"/>
          </a:xfrm>
          <a:custGeom>
            <a:avLst/>
            <a:gdLst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0 w 9144003"/>
              <a:gd name="connsiteY3" fmla="*/ 924674 h 924674"/>
              <a:gd name="connsiteX4" fmla="*/ 0 w 9144003"/>
              <a:gd name="connsiteY4" fmla="*/ 0 h 924674"/>
              <a:gd name="connsiteX0" fmla="*/ 0 w 9144003"/>
              <a:gd name="connsiteY0" fmla="*/ 0 h 924674"/>
              <a:gd name="connsiteX1" fmla="*/ 9144003 w 9144003"/>
              <a:gd name="connsiteY1" fmla="*/ 0 h 924674"/>
              <a:gd name="connsiteX2" fmla="*/ 9144003 w 9144003"/>
              <a:gd name="connsiteY2" fmla="*/ 924674 h 924674"/>
              <a:gd name="connsiteX3" fmla="*/ 949385 w 9144003"/>
              <a:gd name="connsiteY3" fmla="*/ 912345 h 924674"/>
              <a:gd name="connsiteX4" fmla="*/ 0 w 9144003"/>
              <a:gd name="connsiteY4" fmla="*/ 924674 h 924674"/>
              <a:gd name="connsiteX5" fmla="*/ 0 w 9144003"/>
              <a:gd name="connsiteY5" fmla="*/ 0 h 92467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949385 w 9144003"/>
              <a:gd name="connsiteY3" fmla="*/ 1047964 h 1047964"/>
              <a:gd name="connsiteX4" fmla="*/ 0 w 9144003"/>
              <a:gd name="connsiteY4" fmla="*/ 924674 h 1047964"/>
              <a:gd name="connsiteX5" fmla="*/ 0 w 9144003"/>
              <a:gd name="connsiteY5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3131739 w 9144003"/>
              <a:gd name="connsiteY3" fmla="*/ 826043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64"/>
              <a:gd name="connsiteX1" fmla="*/ 9144003 w 9144003"/>
              <a:gd name="connsiteY1" fmla="*/ 0 h 1047964"/>
              <a:gd name="connsiteX2" fmla="*/ 9144003 w 9144003"/>
              <a:gd name="connsiteY2" fmla="*/ 924674 h 1047964"/>
              <a:gd name="connsiteX3" fmla="*/ 2589233 w 9144003"/>
              <a:gd name="connsiteY3" fmla="*/ 924674 h 1047964"/>
              <a:gd name="connsiteX4" fmla="*/ 949385 w 9144003"/>
              <a:gd name="connsiteY4" fmla="*/ 1047964 h 1047964"/>
              <a:gd name="connsiteX5" fmla="*/ 0 w 9144003"/>
              <a:gd name="connsiteY5" fmla="*/ 924674 h 1047964"/>
              <a:gd name="connsiteX6" fmla="*/ 0 w 9144003"/>
              <a:gd name="connsiteY6" fmla="*/ 0 h 1047964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047997"/>
              <a:gd name="connsiteX1" fmla="*/ 9144003 w 9144003"/>
              <a:gd name="connsiteY1" fmla="*/ 0 h 1047997"/>
              <a:gd name="connsiteX2" fmla="*/ 9144003 w 9144003"/>
              <a:gd name="connsiteY2" fmla="*/ 924674 h 1047997"/>
              <a:gd name="connsiteX3" fmla="*/ 2589233 w 9144003"/>
              <a:gd name="connsiteY3" fmla="*/ 924674 h 1047997"/>
              <a:gd name="connsiteX4" fmla="*/ 949385 w 9144003"/>
              <a:gd name="connsiteY4" fmla="*/ 1047964 h 1047997"/>
              <a:gd name="connsiteX5" fmla="*/ 480858 w 9144003"/>
              <a:gd name="connsiteY5" fmla="*/ 937003 h 1047997"/>
              <a:gd name="connsiteX6" fmla="*/ 0 w 9144003"/>
              <a:gd name="connsiteY6" fmla="*/ 924674 h 1047997"/>
              <a:gd name="connsiteX7" fmla="*/ 0 w 9144003"/>
              <a:gd name="connsiteY7" fmla="*/ 0 h 1047997"/>
              <a:gd name="connsiteX0" fmla="*/ 0 w 9144003"/>
              <a:gd name="connsiteY0" fmla="*/ 0 h 1183596"/>
              <a:gd name="connsiteX1" fmla="*/ 9144003 w 9144003"/>
              <a:gd name="connsiteY1" fmla="*/ 0 h 1183596"/>
              <a:gd name="connsiteX2" fmla="*/ 9144003 w 9144003"/>
              <a:gd name="connsiteY2" fmla="*/ 924674 h 1183596"/>
              <a:gd name="connsiteX3" fmla="*/ 2589233 w 9144003"/>
              <a:gd name="connsiteY3" fmla="*/ 924674 h 1183596"/>
              <a:gd name="connsiteX4" fmla="*/ 949385 w 9144003"/>
              <a:gd name="connsiteY4" fmla="*/ 1183583 h 1183596"/>
              <a:gd name="connsiteX5" fmla="*/ 480858 w 9144003"/>
              <a:gd name="connsiteY5" fmla="*/ 937003 h 1183596"/>
              <a:gd name="connsiteX6" fmla="*/ 0 w 9144003"/>
              <a:gd name="connsiteY6" fmla="*/ 924674 h 1183596"/>
              <a:gd name="connsiteX7" fmla="*/ 0 w 9144003"/>
              <a:gd name="connsiteY7" fmla="*/ 0 h 1183596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24674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589233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2897475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86319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887687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0 w 9144003"/>
              <a:gd name="connsiteY0" fmla="*/ 0 h 1183583"/>
              <a:gd name="connsiteX1" fmla="*/ 9144003 w 9144003"/>
              <a:gd name="connsiteY1" fmla="*/ 0 h 1183583"/>
              <a:gd name="connsiteX2" fmla="*/ 9144003 w 9144003"/>
              <a:gd name="connsiteY2" fmla="*/ 924674 h 1183583"/>
              <a:gd name="connsiteX3" fmla="*/ 1491891 w 9144003"/>
              <a:gd name="connsiteY3" fmla="*/ 900016 h 1183583"/>
              <a:gd name="connsiteX4" fmla="*/ 949385 w 9144003"/>
              <a:gd name="connsiteY4" fmla="*/ 1183583 h 1183583"/>
              <a:gd name="connsiteX5" fmla="*/ 480858 w 9144003"/>
              <a:gd name="connsiteY5" fmla="*/ 937003 h 1183583"/>
              <a:gd name="connsiteX6" fmla="*/ 0 w 9144003"/>
              <a:gd name="connsiteY6" fmla="*/ 924674 h 1183583"/>
              <a:gd name="connsiteX7" fmla="*/ 0 w 9144003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937003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65280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183583"/>
              <a:gd name="connsiteX1" fmla="*/ 9156832 w 9156832"/>
              <a:gd name="connsiteY1" fmla="*/ 0 h 1183583"/>
              <a:gd name="connsiteX2" fmla="*/ 9156832 w 9156832"/>
              <a:gd name="connsiteY2" fmla="*/ 924674 h 1183583"/>
              <a:gd name="connsiteX3" fmla="*/ 1504720 w 9156832"/>
              <a:gd name="connsiteY3" fmla="*/ 900016 h 1183583"/>
              <a:gd name="connsiteX4" fmla="*/ 962214 w 9156832"/>
              <a:gd name="connsiteY4" fmla="*/ 1183583 h 1183583"/>
              <a:gd name="connsiteX5" fmla="*/ 493687 w 9156832"/>
              <a:gd name="connsiteY5" fmla="*/ 1090935 h 1183583"/>
              <a:gd name="connsiteX6" fmla="*/ 0 w 9156832"/>
              <a:gd name="connsiteY6" fmla="*/ 1078606 h 1183583"/>
              <a:gd name="connsiteX7" fmla="*/ 12829 w 9156832"/>
              <a:gd name="connsiteY7" fmla="*/ 0 h 1183583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900016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56832 w 9156832"/>
              <a:gd name="connsiteY2" fmla="*/ 924674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12829 w 9156832"/>
              <a:gd name="connsiteY0" fmla="*/ 0 h 1440137"/>
              <a:gd name="connsiteX1" fmla="*/ 9156832 w 9156832"/>
              <a:gd name="connsiteY1" fmla="*/ 0 h 1440137"/>
              <a:gd name="connsiteX2" fmla="*/ 9144003 w 9156832"/>
              <a:gd name="connsiteY2" fmla="*/ 1078606 h 1440137"/>
              <a:gd name="connsiteX3" fmla="*/ 1504720 w 9156832"/>
              <a:gd name="connsiteY3" fmla="*/ 1079604 h 1440137"/>
              <a:gd name="connsiteX4" fmla="*/ 962214 w 9156832"/>
              <a:gd name="connsiteY4" fmla="*/ 1440137 h 1440137"/>
              <a:gd name="connsiteX5" fmla="*/ 493687 w 9156832"/>
              <a:gd name="connsiteY5" fmla="*/ 1090935 h 1440137"/>
              <a:gd name="connsiteX6" fmla="*/ 0 w 9156832"/>
              <a:gd name="connsiteY6" fmla="*/ 1078606 h 1440137"/>
              <a:gd name="connsiteX7" fmla="*/ 12829 w 9156832"/>
              <a:gd name="connsiteY7" fmla="*/ 0 h 1440137"/>
              <a:gd name="connsiteX0" fmla="*/ 0 w 9144003"/>
              <a:gd name="connsiteY0" fmla="*/ 0 h 1440137"/>
              <a:gd name="connsiteX1" fmla="*/ 9144003 w 9144003"/>
              <a:gd name="connsiteY1" fmla="*/ 0 h 1440137"/>
              <a:gd name="connsiteX2" fmla="*/ 9131174 w 9144003"/>
              <a:gd name="connsiteY2" fmla="*/ 1078606 h 1440137"/>
              <a:gd name="connsiteX3" fmla="*/ 1491891 w 9144003"/>
              <a:gd name="connsiteY3" fmla="*/ 1079604 h 1440137"/>
              <a:gd name="connsiteX4" fmla="*/ 949385 w 9144003"/>
              <a:gd name="connsiteY4" fmla="*/ 1440137 h 1440137"/>
              <a:gd name="connsiteX5" fmla="*/ 480858 w 9144003"/>
              <a:gd name="connsiteY5" fmla="*/ 1090935 h 1440137"/>
              <a:gd name="connsiteX6" fmla="*/ 12829 w 9144003"/>
              <a:gd name="connsiteY6" fmla="*/ 1078606 h 1440137"/>
              <a:gd name="connsiteX7" fmla="*/ 0 w 9144003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4808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909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8458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49386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491892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1440137"/>
              <a:gd name="connsiteX1" fmla="*/ 9144004 w 9144004"/>
              <a:gd name="connsiteY1" fmla="*/ 0 h 1440137"/>
              <a:gd name="connsiteX2" fmla="*/ 9131175 w 9144004"/>
              <a:gd name="connsiteY2" fmla="*/ 1078606 h 1440137"/>
              <a:gd name="connsiteX3" fmla="*/ 1595801 w 9144004"/>
              <a:gd name="connsiteY3" fmla="*/ 1079604 h 1440137"/>
              <a:gd name="connsiteX4" fmla="*/ 984022 w 9144004"/>
              <a:gd name="connsiteY4" fmla="*/ 1440137 h 1440137"/>
              <a:gd name="connsiteX5" fmla="*/ 506259 w 9144004"/>
              <a:gd name="connsiteY5" fmla="*/ 1078235 h 1440137"/>
              <a:gd name="connsiteX6" fmla="*/ 0 w 9144004"/>
              <a:gd name="connsiteY6" fmla="*/ 1078606 h 1440137"/>
              <a:gd name="connsiteX7" fmla="*/ 1 w 9144004"/>
              <a:gd name="connsiteY7" fmla="*/ 0 h 1440137"/>
              <a:gd name="connsiteX0" fmla="*/ 1 w 9144004"/>
              <a:gd name="connsiteY0" fmla="*/ 0 h 3414410"/>
              <a:gd name="connsiteX1" fmla="*/ 9144004 w 9144004"/>
              <a:gd name="connsiteY1" fmla="*/ 1974273 h 3414410"/>
              <a:gd name="connsiteX2" fmla="*/ 9131175 w 9144004"/>
              <a:gd name="connsiteY2" fmla="*/ 3052879 h 3414410"/>
              <a:gd name="connsiteX3" fmla="*/ 1595801 w 9144004"/>
              <a:gd name="connsiteY3" fmla="*/ 3053877 h 3414410"/>
              <a:gd name="connsiteX4" fmla="*/ 984022 w 9144004"/>
              <a:gd name="connsiteY4" fmla="*/ 3414410 h 3414410"/>
              <a:gd name="connsiteX5" fmla="*/ 506259 w 9144004"/>
              <a:gd name="connsiteY5" fmla="*/ 3052508 h 3414410"/>
              <a:gd name="connsiteX6" fmla="*/ 0 w 9144004"/>
              <a:gd name="connsiteY6" fmla="*/ 3052879 h 3414410"/>
              <a:gd name="connsiteX7" fmla="*/ 1 w 9144004"/>
              <a:gd name="connsiteY7" fmla="*/ 0 h 3414410"/>
              <a:gd name="connsiteX0" fmla="*/ 1 w 9132459"/>
              <a:gd name="connsiteY0" fmla="*/ 11545 h 3425955"/>
              <a:gd name="connsiteX1" fmla="*/ 9132459 w 9132459"/>
              <a:gd name="connsiteY1" fmla="*/ 0 h 3425955"/>
              <a:gd name="connsiteX2" fmla="*/ 9131175 w 9132459"/>
              <a:gd name="connsiteY2" fmla="*/ 3064424 h 3425955"/>
              <a:gd name="connsiteX3" fmla="*/ 1595801 w 9132459"/>
              <a:gd name="connsiteY3" fmla="*/ 3065422 h 3425955"/>
              <a:gd name="connsiteX4" fmla="*/ 984022 w 9132459"/>
              <a:gd name="connsiteY4" fmla="*/ 3425955 h 3425955"/>
              <a:gd name="connsiteX5" fmla="*/ 506259 w 9132459"/>
              <a:gd name="connsiteY5" fmla="*/ 3064053 h 3425955"/>
              <a:gd name="connsiteX6" fmla="*/ 0 w 9132459"/>
              <a:gd name="connsiteY6" fmla="*/ 3064424 h 3425955"/>
              <a:gd name="connsiteX7" fmla="*/ 1 w 9132459"/>
              <a:gd name="connsiteY7" fmla="*/ 11545 h 342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2459" h="3425955">
                <a:moveTo>
                  <a:pt x="1" y="11545"/>
                </a:moveTo>
                <a:lnTo>
                  <a:pt x="9132459" y="0"/>
                </a:lnTo>
                <a:lnTo>
                  <a:pt x="9131175" y="3064424"/>
                </a:lnTo>
                <a:lnTo>
                  <a:pt x="1595801" y="3065422"/>
                </a:lnTo>
                <a:cubicBezTo>
                  <a:pt x="1092306" y="3067950"/>
                  <a:pt x="1035911" y="3176415"/>
                  <a:pt x="984022" y="3425955"/>
                </a:cubicBezTo>
                <a:cubicBezTo>
                  <a:pt x="920913" y="3169101"/>
                  <a:pt x="912717" y="3066581"/>
                  <a:pt x="506259" y="3064053"/>
                </a:cubicBezTo>
                <a:cubicBezTo>
                  <a:pt x="342255" y="3061525"/>
                  <a:pt x="67153" y="3053717"/>
                  <a:pt x="0" y="3064424"/>
                </a:cubicBezTo>
                <a:cubicBezTo>
                  <a:pt x="0" y="2704889"/>
                  <a:pt x="1" y="371080"/>
                  <a:pt x="1" y="1154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path path="rect">
              <a:fillToRect l="100000" t="100000"/>
            </a:path>
            <a:tileRect r="-100000" b="-100000"/>
          </a:gradFill>
          <a:ln w="12700">
            <a:solidFill>
              <a:schemeClr val="accent1">
                <a:lumMod val="40000"/>
                <a:lumOff val="60000"/>
                <a:alpha val="25000"/>
              </a:schemeClr>
            </a:solidFill>
          </a:ln>
          <a:effectLst>
            <a:outerShdw blurRad="95250" dist="25400" dir="5400000" rotWithShape="0">
              <a:schemeClr val="accent1">
                <a:lumMod val="75000"/>
                <a:alpha val="25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20"/>
          <p:cNvSpPr/>
          <p:nvPr/>
        </p:nvSpPr>
        <p:spPr>
          <a:xfrm rot="5400000" flipH="1">
            <a:off x="3417887" y="-3429000"/>
            <a:ext cx="2297113" cy="9155113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1">
                <a:moveTo>
                  <a:pt x="2297457" y="0"/>
                </a:moveTo>
                <a:lnTo>
                  <a:pt x="2289264" y="9146034"/>
                </a:lnTo>
                <a:lnTo>
                  <a:pt x="302077" y="9156191"/>
                </a:lnTo>
                <a:lnTo>
                  <a:pt x="302077" y="1231343"/>
                </a:lnTo>
                <a:lnTo>
                  <a:pt x="295940" y="1186621"/>
                </a:lnTo>
                <a:cubicBezTo>
                  <a:pt x="267773" y="1085497"/>
                  <a:pt x="145979" y="1009428"/>
                  <a:pt x="0" y="1009428"/>
                </a:cubicBezTo>
                <a:cubicBezTo>
                  <a:pt x="145979" y="1009428"/>
                  <a:pt x="267773" y="933358"/>
                  <a:pt x="295940" y="832234"/>
                </a:cubicBezTo>
                <a:lnTo>
                  <a:pt x="302077" y="787513"/>
                </a:lnTo>
                <a:lnTo>
                  <a:pt x="302077" y="12189"/>
                </a:lnTo>
                <a:lnTo>
                  <a:pt x="2297457" y="0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9" name="Picture 8" descr="AJE_branding-overview_BARREL-5.png"/>
          <p:cNvPicPr>
            <a:picLocks noChangeAspect="1"/>
          </p:cNvPicPr>
          <p:nvPr/>
        </p:nvPicPr>
        <p:blipFill rotWithShape="1">
          <a:blip r:embed="rId3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626" y="118872"/>
            <a:ext cx="8013192" cy="947928"/>
          </a:xfrm>
        </p:spPr>
        <p:txBody>
          <a:bodyPr tIns="0" rIns="91440" bIns="0" anchor="b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>
                <a:solidFill>
                  <a:schemeClr val="bg2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3"/>
          </p:nvPr>
        </p:nvSpPr>
        <p:spPr>
          <a:xfrm>
            <a:off x="177800" y="1141162"/>
            <a:ext cx="8077200" cy="779713"/>
          </a:xfrm>
        </p:spPr>
        <p:txBody>
          <a:bodyPr lIns="118872" tIns="0" rIns="45720" bIns="0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25000"/>
                    <a:lumOff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FBE36B0F-977B-439D-BA75-CB5FF588E78A}" type="datetimeFigureOut">
              <a:rPr lang="en-US"/>
              <a:pPr>
                <a:defRPr/>
              </a:pPr>
              <a:t>1/4/2017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7F06BED3-E1B7-4779-8922-4FAEDB602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6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/>
          <p:nvPr/>
        </p:nvSpPr>
        <p:spPr>
          <a:xfrm rot="16200000">
            <a:off x="3423443" y="-3793331"/>
            <a:ext cx="2297113" cy="9144000"/>
          </a:xfrm>
          <a:custGeom>
            <a:avLst/>
            <a:gdLst>
              <a:gd name="connsiteX0" fmla="*/ 1202144 w 2289264"/>
              <a:gd name="connsiteY0" fmla="*/ 10157 h 9154159"/>
              <a:gd name="connsiteX1" fmla="*/ 2289264 w 2289264"/>
              <a:gd name="connsiteY1" fmla="*/ 9144002 h 9154159"/>
              <a:gd name="connsiteX2" fmla="*/ 302077 w 2289264"/>
              <a:gd name="connsiteY2" fmla="*/ 9154159 h 9154159"/>
              <a:gd name="connsiteX3" fmla="*/ 302077 w 2289264"/>
              <a:gd name="connsiteY3" fmla="*/ 1229311 h 9154159"/>
              <a:gd name="connsiteX4" fmla="*/ 295940 w 2289264"/>
              <a:gd name="connsiteY4" fmla="*/ 1184589 h 9154159"/>
              <a:gd name="connsiteX5" fmla="*/ 0 w 2289264"/>
              <a:gd name="connsiteY5" fmla="*/ 1007396 h 9154159"/>
              <a:gd name="connsiteX6" fmla="*/ 295940 w 2289264"/>
              <a:gd name="connsiteY6" fmla="*/ 830202 h 9154159"/>
              <a:gd name="connsiteX7" fmla="*/ 302077 w 2289264"/>
              <a:gd name="connsiteY7" fmla="*/ 785481 h 9154159"/>
              <a:gd name="connsiteX8" fmla="*/ 302077 w 2289264"/>
              <a:gd name="connsiteY8" fmla="*/ 10157 h 9154159"/>
              <a:gd name="connsiteX9" fmla="*/ 518509 w 2289264"/>
              <a:gd name="connsiteY9" fmla="*/ 10157 h 9154159"/>
              <a:gd name="connsiteX10" fmla="*/ 543275 w 2289264"/>
              <a:gd name="connsiteY10" fmla="*/ 4509 h 9154159"/>
              <a:gd name="connsiteX11" fmla="*/ 604155 w 2289264"/>
              <a:gd name="connsiteY11" fmla="*/ 0 h 9154159"/>
              <a:gd name="connsiteX12" fmla="*/ 604155 w 2289264"/>
              <a:gd name="connsiteY12" fmla="*/ 10157 h 9154159"/>
              <a:gd name="connsiteX13" fmla="*/ 1202144 w 2289264"/>
              <a:gd name="connsiteY13" fmla="*/ 10157 h 9154159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604155 w 2289264"/>
              <a:gd name="connsiteY12" fmla="*/ 20319 h 9164321"/>
              <a:gd name="connsiteX13" fmla="*/ 2289264 w 2289264"/>
              <a:gd name="connsiteY13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604155 w 2289264"/>
              <a:gd name="connsiteY11" fmla="*/ 10162 h 9164321"/>
              <a:gd name="connsiteX12" fmla="*/ 2289264 w 2289264"/>
              <a:gd name="connsiteY12" fmla="*/ 0 h 9164321"/>
              <a:gd name="connsiteX0" fmla="*/ 2289264 w 2289264"/>
              <a:gd name="connsiteY0" fmla="*/ 673962 h 9838283"/>
              <a:gd name="connsiteX1" fmla="*/ 2289264 w 2289264"/>
              <a:gd name="connsiteY1" fmla="*/ 9828126 h 9838283"/>
              <a:gd name="connsiteX2" fmla="*/ 302077 w 2289264"/>
              <a:gd name="connsiteY2" fmla="*/ 9838283 h 9838283"/>
              <a:gd name="connsiteX3" fmla="*/ 302077 w 2289264"/>
              <a:gd name="connsiteY3" fmla="*/ 1913435 h 9838283"/>
              <a:gd name="connsiteX4" fmla="*/ 295940 w 2289264"/>
              <a:gd name="connsiteY4" fmla="*/ 1868713 h 9838283"/>
              <a:gd name="connsiteX5" fmla="*/ 0 w 2289264"/>
              <a:gd name="connsiteY5" fmla="*/ 1691520 h 9838283"/>
              <a:gd name="connsiteX6" fmla="*/ 295940 w 2289264"/>
              <a:gd name="connsiteY6" fmla="*/ 1514326 h 9838283"/>
              <a:gd name="connsiteX7" fmla="*/ 302077 w 2289264"/>
              <a:gd name="connsiteY7" fmla="*/ 1469605 h 9838283"/>
              <a:gd name="connsiteX8" fmla="*/ 302077 w 2289264"/>
              <a:gd name="connsiteY8" fmla="*/ 694281 h 9838283"/>
              <a:gd name="connsiteX9" fmla="*/ 518509 w 2289264"/>
              <a:gd name="connsiteY9" fmla="*/ 694281 h 9838283"/>
              <a:gd name="connsiteX10" fmla="*/ 543275 w 2289264"/>
              <a:gd name="connsiteY10" fmla="*/ 688633 h 9838283"/>
              <a:gd name="connsiteX11" fmla="*/ 2289264 w 2289264"/>
              <a:gd name="connsiteY11" fmla="*/ 673962 h 9838283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543275 w 2289264"/>
              <a:gd name="connsiteY10" fmla="*/ 14671 h 9164321"/>
              <a:gd name="connsiteX11" fmla="*/ 2289264 w 2289264"/>
              <a:gd name="connsiteY11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518509 w 2289264"/>
              <a:gd name="connsiteY9" fmla="*/ 20319 h 9164321"/>
              <a:gd name="connsiteX10" fmla="*/ 2289264 w 2289264"/>
              <a:gd name="connsiteY10" fmla="*/ 0 h 9164321"/>
              <a:gd name="connsiteX0" fmla="*/ 2289264 w 2289264"/>
              <a:gd name="connsiteY0" fmla="*/ 0 h 9164321"/>
              <a:gd name="connsiteX1" fmla="*/ 2289264 w 2289264"/>
              <a:gd name="connsiteY1" fmla="*/ 9154164 h 9164321"/>
              <a:gd name="connsiteX2" fmla="*/ 302077 w 2289264"/>
              <a:gd name="connsiteY2" fmla="*/ 9164321 h 9164321"/>
              <a:gd name="connsiteX3" fmla="*/ 302077 w 2289264"/>
              <a:gd name="connsiteY3" fmla="*/ 1239473 h 9164321"/>
              <a:gd name="connsiteX4" fmla="*/ 295940 w 2289264"/>
              <a:gd name="connsiteY4" fmla="*/ 1194751 h 9164321"/>
              <a:gd name="connsiteX5" fmla="*/ 0 w 2289264"/>
              <a:gd name="connsiteY5" fmla="*/ 1017558 h 9164321"/>
              <a:gd name="connsiteX6" fmla="*/ 295940 w 2289264"/>
              <a:gd name="connsiteY6" fmla="*/ 840364 h 9164321"/>
              <a:gd name="connsiteX7" fmla="*/ 302077 w 2289264"/>
              <a:gd name="connsiteY7" fmla="*/ 795643 h 9164321"/>
              <a:gd name="connsiteX8" fmla="*/ 302077 w 2289264"/>
              <a:gd name="connsiteY8" fmla="*/ 20319 h 9164321"/>
              <a:gd name="connsiteX9" fmla="*/ 2289264 w 2289264"/>
              <a:gd name="connsiteY9" fmla="*/ 0 h 9164321"/>
              <a:gd name="connsiteX0" fmla="*/ 2289264 w 2289264"/>
              <a:gd name="connsiteY0" fmla="*/ 12203 h 9144002"/>
              <a:gd name="connsiteX1" fmla="*/ 2289264 w 2289264"/>
              <a:gd name="connsiteY1" fmla="*/ 9133845 h 9144002"/>
              <a:gd name="connsiteX2" fmla="*/ 302077 w 2289264"/>
              <a:gd name="connsiteY2" fmla="*/ 9144002 h 9144002"/>
              <a:gd name="connsiteX3" fmla="*/ 302077 w 2289264"/>
              <a:gd name="connsiteY3" fmla="*/ 1219154 h 9144002"/>
              <a:gd name="connsiteX4" fmla="*/ 295940 w 2289264"/>
              <a:gd name="connsiteY4" fmla="*/ 1174432 h 9144002"/>
              <a:gd name="connsiteX5" fmla="*/ 0 w 2289264"/>
              <a:gd name="connsiteY5" fmla="*/ 997239 h 9144002"/>
              <a:gd name="connsiteX6" fmla="*/ 295940 w 2289264"/>
              <a:gd name="connsiteY6" fmla="*/ 820045 h 9144002"/>
              <a:gd name="connsiteX7" fmla="*/ 302077 w 2289264"/>
              <a:gd name="connsiteY7" fmla="*/ 775324 h 9144002"/>
              <a:gd name="connsiteX8" fmla="*/ 302077 w 2289264"/>
              <a:gd name="connsiteY8" fmla="*/ 0 h 9144002"/>
              <a:gd name="connsiteX9" fmla="*/ 2289264 w 2289264"/>
              <a:gd name="connsiteY9" fmla="*/ 12203 h 9144002"/>
              <a:gd name="connsiteX0" fmla="*/ 2289264 w 2289264"/>
              <a:gd name="connsiteY0" fmla="*/ 0 h 9156190"/>
              <a:gd name="connsiteX1" fmla="*/ 2289264 w 2289264"/>
              <a:gd name="connsiteY1" fmla="*/ 9146033 h 9156190"/>
              <a:gd name="connsiteX2" fmla="*/ 302077 w 2289264"/>
              <a:gd name="connsiteY2" fmla="*/ 9156190 h 9156190"/>
              <a:gd name="connsiteX3" fmla="*/ 302077 w 2289264"/>
              <a:gd name="connsiteY3" fmla="*/ 1231342 h 9156190"/>
              <a:gd name="connsiteX4" fmla="*/ 295940 w 2289264"/>
              <a:gd name="connsiteY4" fmla="*/ 1186620 h 9156190"/>
              <a:gd name="connsiteX5" fmla="*/ 0 w 2289264"/>
              <a:gd name="connsiteY5" fmla="*/ 1009427 h 9156190"/>
              <a:gd name="connsiteX6" fmla="*/ 295940 w 2289264"/>
              <a:gd name="connsiteY6" fmla="*/ 832233 h 9156190"/>
              <a:gd name="connsiteX7" fmla="*/ 302077 w 2289264"/>
              <a:gd name="connsiteY7" fmla="*/ 787512 h 9156190"/>
              <a:gd name="connsiteX8" fmla="*/ 302077 w 2289264"/>
              <a:gd name="connsiteY8" fmla="*/ 12188 h 9156190"/>
              <a:gd name="connsiteX9" fmla="*/ 2289264 w 2289264"/>
              <a:gd name="connsiteY9" fmla="*/ 0 h 9156190"/>
              <a:gd name="connsiteX0" fmla="*/ 2297457 w 2297457"/>
              <a:gd name="connsiteY0" fmla="*/ 20333 h 9144002"/>
              <a:gd name="connsiteX1" fmla="*/ 2289264 w 2297457"/>
              <a:gd name="connsiteY1" fmla="*/ 9133845 h 9144002"/>
              <a:gd name="connsiteX2" fmla="*/ 302077 w 2297457"/>
              <a:gd name="connsiteY2" fmla="*/ 9144002 h 9144002"/>
              <a:gd name="connsiteX3" fmla="*/ 302077 w 2297457"/>
              <a:gd name="connsiteY3" fmla="*/ 1219154 h 9144002"/>
              <a:gd name="connsiteX4" fmla="*/ 295940 w 2297457"/>
              <a:gd name="connsiteY4" fmla="*/ 1174432 h 9144002"/>
              <a:gd name="connsiteX5" fmla="*/ 0 w 2297457"/>
              <a:gd name="connsiteY5" fmla="*/ 997239 h 9144002"/>
              <a:gd name="connsiteX6" fmla="*/ 295940 w 2297457"/>
              <a:gd name="connsiteY6" fmla="*/ 820045 h 9144002"/>
              <a:gd name="connsiteX7" fmla="*/ 302077 w 2297457"/>
              <a:gd name="connsiteY7" fmla="*/ 775324 h 9144002"/>
              <a:gd name="connsiteX8" fmla="*/ 302077 w 2297457"/>
              <a:gd name="connsiteY8" fmla="*/ 0 h 9144002"/>
              <a:gd name="connsiteX9" fmla="*/ 2297457 w 2297457"/>
              <a:gd name="connsiteY9" fmla="*/ 20333 h 9144002"/>
              <a:gd name="connsiteX0" fmla="*/ 2297457 w 2297457"/>
              <a:gd name="connsiteY0" fmla="*/ 0 h 9156191"/>
              <a:gd name="connsiteX1" fmla="*/ 2289264 w 2297457"/>
              <a:gd name="connsiteY1" fmla="*/ 9146034 h 9156191"/>
              <a:gd name="connsiteX2" fmla="*/ 302077 w 2297457"/>
              <a:gd name="connsiteY2" fmla="*/ 9156191 h 9156191"/>
              <a:gd name="connsiteX3" fmla="*/ 302077 w 2297457"/>
              <a:gd name="connsiteY3" fmla="*/ 1231343 h 9156191"/>
              <a:gd name="connsiteX4" fmla="*/ 295940 w 2297457"/>
              <a:gd name="connsiteY4" fmla="*/ 1186621 h 9156191"/>
              <a:gd name="connsiteX5" fmla="*/ 0 w 2297457"/>
              <a:gd name="connsiteY5" fmla="*/ 1009428 h 9156191"/>
              <a:gd name="connsiteX6" fmla="*/ 295940 w 2297457"/>
              <a:gd name="connsiteY6" fmla="*/ 832234 h 9156191"/>
              <a:gd name="connsiteX7" fmla="*/ 302077 w 2297457"/>
              <a:gd name="connsiteY7" fmla="*/ 787513 h 9156191"/>
              <a:gd name="connsiteX8" fmla="*/ 302077 w 2297457"/>
              <a:gd name="connsiteY8" fmla="*/ 12189 h 9156191"/>
              <a:gd name="connsiteX9" fmla="*/ 2297457 w 2297457"/>
              <a:gd name="connsiteY9" fmla="*/ 0 h 9156191"/>
              <a:gd name="connsiteX0" fmla="*/ 2297457 w 2297457"/>
              <a:gd name="connsiteY0" fmla="*/ 3 h 9156194"/>
              <a:gd name="connsiteX1" fmla="*/ 2289264 w 2297457"/>
              <a:gd name="connsiteY1" fmla="*/ 9146037 h 9156194"/>
              <a:gd name="connsiteX2" fmla="*/ 302077 w 2297457"/>
              <a:gd name="connsiteY2" fmla="*/ 9156194 h 9156194"/>
              <a:gd name="connsiteX3" fmla="*/ 302077 w 2297457"/>
              <a:gd name="connsiteY3" fmla="*/ 1231346 h 9156194"/>
              <a:gd name="connsiteX4" fmla="*/ 295940 w 2297457"/>
              <a:gd name="connsiteY4" fmla="*/ 1186624 h 9156194"/>
              <a:gd name="connsiteX5" fmla="*/ 0 w 2297457"/>
              <a:gd name="connsiteY5" fmla="*/ 1009431 h 9156194"/>
              <a:gd name="connsiteX6" fmla="*/ 295940 w 2297457"/>
              <a:gd name="connsiteY6" fmla="*/ 832237 h 9156194"/>
              <a:gd name="connsiteX7" fmla="*/ 302077 w 2297457"/>
              <a:gd name="connsiteY7" fmla="*/ 787516 h 9156194"/>
              <a:gd name="connsiteX8" fmla="*/ 327803 w 2297457"/>
              <a:gd name="connsiteY8" fmla="*/ 0 h 9156194"/>
              <a:gd name="connsiteX9" fmla="*/ 2297457 w 2297457"/>
              <a:gd name="connsiteY9" fmla="*/ 3 h 915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7457" h="9156194">
                <a:moveTo>
                  <a:pt x="2297457" y="3"/>
                </a:moveTo>
                <a:lnTo>
                  <a:pt x="2289264" y="9146037"/>
                </a:lnTo>
                <a:lnTo>
                  <a:pt x="302077" y="9156194"/>
                </a:lnTo>
                <a:lnTo>
                  <a:pt x="302077" y="1231346"/>
                </a:lnTo>
                <a:lnTo>
                  <a:pt x="295940" y="1186624"/>
                </a:lnTo>
                <a:cubicBezTo>
                  <a:pt x="267773" y="1085500"/>
                  <a:pt x="145979" y="1009431"/>
                  <a:pt x="0" y="1009431"/>
                </a:cubicBezTo>
                <a:cubicBezTo>
                  <a:pt x="145979" y="1009431"/>
                  <a:pt x="267773" y="933361"/>
                  <a:pt x="295940" y="832237"/>
                </a:cubicBezTo>
                <a:lnTo>
                  <a:pt x="302077" y="787516"/>
                </a:lnTo>
                <a:lnTo>
                  <a:pt x="327803" y="0"/>
                </a:lnTo>
                <a:lnTo>
                  <a:pt x="2297457" y="3"/>
                </a:lnTo>
                <a:close/>
              </a:path>
            </a:pathLst>
          </a:custGeom>
          <a:ln/>
          <a:effectLst>
            <a:outerShdw blurRad="95250" dist="25400" dir="5400000" rotWithShape="0">
              <a:schemeClr val="accent1">
                <a:lumMod val="50000"/>
                <a:alpha val="25000"/>
              </a:scheme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73779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6" name="Picture 5" descr="AJE_branding-overview_BARREL-5.png"/>
          <p:cNvPicPr>
            <a:picLocks noChangeAspect="1"/>
          </p:cNvPicPr>
          <p:nvPr/>
        </p:nvPicPr>
        <p:blipFill rotWithShape="1">
          <a:blip r:embed="rId2" cstate="print">
            <a:alphaModFix amt="82000"/>
            <a:extLst/>
          </a:blip>
          <a:srcRect l="2509" t="8169" r="81899" b="13925"/>
          <a:stretch/>
        </p:blipFill>
        <p:spPr>
          <a:xfrm>
            <a:off x="8371840" y="181305"/>
            <a:ext cx="609599" cy="504495"/>
          </a:xfrm>
          <a:prstGeom prst="rect">
            <a:avLst/>
          </a:prstGeom>
          <a:effectLst>
            <a:outerShdw blurRad="57150" dist="25400" dir="2700000" algn="tl" rotWithShape="0">
              <a:schemeClr val="bg2">
                <a:lumMod val="25000"/>
                <a:alpha val="27000"/>
              </a:schemeClr>
            </a:outerShdw>
            <a:reflection blurRad="6350" stA="50000" endA="300" endPos="90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8A3B64AA-965A-4578-B004-C578E614263C}" type="datetimeFigureOut">
              <a:rPr lang="en-US"/>
              <a:pPr>
                <a:defRPr/>
              </a:pPr>
              <a:t>1/4/2017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3C5676"/>
                </a:solidFill>
              </a:defRPr>
            </a:lvl1pPr>
          </a:lstStyle>
          <a:p>
            <a:pPr>
              <a:defRPr/>
            </a:pPr>
            <a:fld id="{8D30F485-08CB-450D-A862-DA45AAC76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8000"/>
                <a:satMod val="300000"/>
                <a:alpha val="73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rgbClr val="E4E9F3"/>
            </a:gs>
            <a:gs pos="100000">
              <a:srgbClr val="919DB1"/>
            </a:gs>
          </a:gsLst>
          <a:path path="circle">
            <a:fillToRect l="10000" t="-25000" r="10000" b="125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50950"/>
          </a:xfrm>
          <a:prstGeom prst="rect">
            <a:avLst/>
          </a:prstGeom>
          <a:effectLst>
            <a:innerShdw blurRad="95250" dist="25400" dir="13500000">
              <a:srgbClr val="3C5676">
                <a:alpha val="25000"/>
              </a:srgbClr>
            </a:innerShdw>
          </a:effectLst>
        </p:spPr>
        <p:txBody>
          <a:bodyPr vert="horz" lIns="91440" rIns="45720" rtlCol="0" anchor="ctr">
            <a:normAutofit/>
          </a:bodyPr>
          <a:lstStyle>
            <a:extLst/>
          </a:lstStyle>
          <a:p>
            <a:r>
              <a:rPr lang="en-US" dirty="0" smtClean="0"/>
              <a:t>Basic Template page (Garamond)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41363" y="1774825"/>
            <a:ext cx="83058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Calibri body text with bullets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3C5676"/>
                </a:solidFill>
                <a:latin typeface="Arial Unicode MS"/>
                <a:cs typeface="Arial Unicode MS"/>
              </a:defRPr>
            </a:lvl1pPr>
            <a:extLst/>
          </a:lstStyle>
          <a:p>
            <a:pPr>
              <a:defRPr/>
            </a:pPr>
            <a:fld id="{F557246F-5625-4B42-BADA-F0206175B6B0}" type="datetimeFigureOut">
              <a:rPr lang="en-US"/>
              <a:pPr>
                <a:defRPr/>
              </a:pPr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3C5676"/>
                </a:solidFill>
                <a:latin typeface="Arial Unicode MS"/>
                <a:cs typeface="Arial Unicode M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3C5676"/>
                </a:solidFill>
                <a:latin typeface="Arial Unicode MS"/>
                <a:cs typeface="Arial Unicode MS"/>
              </a:defRPr>
            </a:lvl1pPr>
            <a:extLst/>
          </a:lstStyle>
          <a:p>
            <a:pPr>
              <a:defRPr/>
            </a:pPr>
            <a:fld id="{E8FD736A-D698-440D-9D34-E405FF53E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 descr="AJE_branding-overview_BARREL-5.png"/>
          <p:cNvPicPr>
            <a:picLocks noChangeAspect="1"/>
          </p:cNvPicPr>
          <p:nvPr/>
        </p:nvPicPr>
        <p:blipFill rotWithShape="1">
          <a:blip r:embed="rId20" cstate="print"/>
          <a:srcRect l="2509" t="8169" r="81899" b="13925"/>
          <a:stretch/>
        </p:blipFill>
        <p:spPr>
          <a:xfrm>
            <a:off x="8477250" y="192088"/>
            <a:ext cx="504825" cy="41751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4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377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rgbClr val="30B9FF"/>
          </a:solidFill>
          <a:effectLst>
            <a:innerShdw blurRad="95250" dist="25400" dir="16200000">
              <a:schemeClr val="tx2">
                <a:lumMod val="90000"/>
                <a:lumOff val="10000"/>
                <a:alpha val="35000"/>
              </a:scheme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30B9FF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30B9FF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30B9FF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30B9FF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30B9FF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30B9FF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30B9FF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30B9FF"/>
          </a:solidFill>
          <a:latin typeface="Garamond" pitchFamily="18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00BCE4"/>
        </a:buClr>
        <a:buFont typeface="Arial" charset="0"/>
        <a:buChar char="▪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156398"/>
        </a:buClr>
        <a:buFont typeface="Arial" charset="0"/>
        <a:buChar char="▪"/>
        <a:defRPr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Longer is not always better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752600"/>
            <a:ext cx="3678237" cy="1605635"/>
          </a:xfrm>
        </p:spPr>
        <p:txBody>
          <a:bodyPr/>
          <a:lstStyle/>
          <a:p>
            <a:r>
              <a:rPr lang="en-US" dirty="0" smtClean="0"/>
              <a:t>Aim for 20-minutes “chunks”</a:t>
            </a:r>
            <a:endParaRPr lang="en-US" dirty="0"/>
          </a:p>
        </p:txBody>
      </p:sp>
      <p:pic>
        <p:nvPicPr>
          <p:cNvPr id="1026" name="Picture 2" descr="http://www.greatvectors.com/free-vector-art/clock-free-graphic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7" r="17230" b="10563"/>
          <a:stretch/>
        </p:blipFill>
        <p:spPr bwMode="auto">
          <a:xfrm>
            <a:off x="1143000" y="1905000"/>
            <a:ext cx="3124200" cy="2950920"/>
          </a:xfrm>
          <a:prstGeom prst="rect">
            <a:avLst/>
          </a:prstGeom>
          <a:noFill/>
          <a:ln>
            <a:solidFill>
              <a:srgbClr val="141D2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vinniev.com/wp-content/uploads/2010/09/TED-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7" y="3254376"/>
            <a:ext cx="2666162" cy="1579320"/>
          </a:xfrm>
          <a:prstGeom prst="rect">
            <a:avLst/>
          </a:prstGeom>
          <a:noFill/>
          <a:ln>
            <a:solidFill>
              <a:srgbClr val="141D2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08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Understand human nature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55850"/>
            <a:ext cx="2382837" cy="739775"/>
          </a:xfrm>
        </p:spPr>
        <p:txBody>
          <a:bodyPr/>
          <a:lstStyle/>
          <a:p>
            <a:pPr marL="119062" indent="0" algn="ctr">
              <a:buNone/>
            </a:pPr>
            <a:r>
              <a:rPr lang="en-US" dirty="0" smtClean="0"/>
              <a:t>Visual information</a:t>
            </a:r>
          </a:p>
        </p:txBody>
      </p:sp>
      <p:pic>
        <p:nvPicPr>
          <p:cNvPr id="2050" name="Picture 2" descr="http://kevincraig.us/images/www.maggotsack.com/wp-content/uploads/2008/02/tug-o-w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1676400"/>
            <a:ext cx="4048125" cy="268605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05600" y="2438400"/>
            <a:ext cx="238283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7302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953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CE4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21602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56398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42557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37373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algn="ctr">
              <a:buClr>
                <a:srgbClr val="003F5F"/>
              </a:buClr>
              <a:buFont typeface="Wingdings 2" pitchFamily="18" charset="2"/>
              <a:buNone/>
            </a:pPr>
            <a:r>
              <a:rPr lang="en-US" dirty="0" smtClean="0">
                <a:solidFill>
                  <a:srgbClr val="003F5F"/>
                </a:solidFill>
              </a:rPr>
              <a:t>Audio</a:t>
            </a:r>
          </a:p>
          <a:p>
            <a:pPr marL="119062" indent="0" algn="ctr">
              <a:buClr>
                <a:srgbClr val="003F5F"/>
              </a:buClr>
              <a:buFont typeface="Wingdings 2" pitchFamily="18" charset="2"/>
              <a:buNone/>
            </a:pPr>
            <a:r>
              <a:rPr lang="en-US" dirty="0" smtClean="0">
                <a:solidFill>
                  <a:srgbClr val="003F5F"/>
                </a:solidFill>
              </a:rPr>
              <a:t>information</a:t>
            </a:r>
          </a:p>
        </p:txBody>
      </p:sp>
      <p:pic>
        <p:nvPicPr>
          <p:cNvPr id="2051" name="Picture 3" descr="C:\Users\bmudrak\AppData\Local\Microsoft\Windows\Temporary Internet Files\Content.IE5\NOOXADL4\MP90038468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226820" cy="247723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81400" y="51816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3F5F"/>
                </a:solidFill>
                <a:latin typeface="Arial" charset="0"/>
                <a:cs typeface="Arial" charset="0"/>
              </a:rPr>
              <a:t>Don’t let your title spoil your description of the slide!</a:t>
            </a:r>
          </a:p>
        </p:txBody>
      </p:sp>
    </p:spTree>
    <p:extLst>
      <p:ext uri="{BB962C8B-B14F-4D97-AF65-F5344CB8AC3E}">
        <p14:creationId xmlns:p14="http://schemas.microsoft.com/office/powerpoint/2010/main" val="290206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E_base_template3_9703">
  <a:themeElements>
    <a:clrScheme name="AJE_1">
      <a:dk1>
        <a:srgbClr val="003F5F"/>
      </a:dk1>
      <a:lt1>
        <a:sysClr val="window" lastClr="FFFFFF"/>
      </a:lt1>
      <a:dk2>
        <a:srgbClr val="003F5F"/>
      </a:dk2>
      <a:lt2>
        <a:srgbClr val="E6E6E6"/>
      </a:lt2>
      <a:accent1>
        <a:srgbClr val="073779"/>
      </a:accent1>
      <a:accent2>
        <a:srgbClr val="0093D1"/>
      </a:accent2>
      <a:accent3>
        <a:srgbClr val="00BCE4"/>
      </a:accent3>
      <a:accent4>
        <a:srgbClr val="F5A01A"/>
      </a:accent4>
      <a:accent5>
        <a:srgbClr val="3EAB04"/>
      </a:accent5>
      <a:accent6>
        <a:srgbClr val="7849B4"/>
      </a:accent6>
      <a:hlink>
        <a:srgbClr val="00BCE4"/>
      </a:hlink>
      <a:folHlink>
        <a:srgbClr val="7FB6C9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JE_1">
    <a:dk1>
      <a:srgbClr val="003F5F"/>
    </a:dk1>
    <a:lt1>
      <a:sysClr val="window" lastClr="FFFFFF"/>
    </a:lt1>
    <a:dk2>
      <a:srgbClr val="003F5F"/>
    </a:dk2>
    <a:lt2>
      <a:srgbClr val="E6E6E6"/>
    </a:lt2>
    <a:accent1>
      <a:srgbClr val="073779"/>
    </a:accent1>
    <a:accent2>
      <a:srgbClr val="0093D1"/>
    </a:accent2>
    <a:accent3>
      <a:srgbClr val="00BCE4"/>
    </a:accent3>
    <a:accent4>
      <a:srgbClr val="F5A01A"/>
    </a:accent4>
    <a:accent5>
      <a:srgbClr val="3EAB04"/>
    </a:accent5>
    <a:accent6>
      <a:srgbClr val="7849B4"/>
    </a:accent6>
    <a:hlink>
      <a:srgbClr val="00BCE4"/>
    </a:hlink>
    <a:folHlink>
      <a:srgbClr val="7FB6C9"/>
    </a:folHlink>
  </a:clrScheme>
</a:themeOverride>
</file>

<file path=ppt/theme/themeOverride2.xml><?xml version="1.0" encoding="utf-8"?>
<a:themeOverride xmlns:a="http://schemas.openxmlformats.org/drawingml/2006/main">
  <a:clrScheme name="AJE_1">
    <a:dk1>
      <a:srgbClr val="003F5F"/>
    </a:dk1>
    <a:lt1>
      <a:sysClr val="window" lastClr="FFFFFF"/>
    </a:lt1>
    <a:dk2>
      <a:srgbClr val="003F5F"/>
    </a:dk2>
    <a:lt2>
      <a:srgbClr val="E6E6E6"/>
    </a:lt2>
    <a:accent1>
      <a:srgbClr val="073779"/>
    </a:accent1>
    <a:accent2>
      <a:srgbClr val="0093D1"/>
    </a:accent2>
    <a:accent3>
      <a:srgbClr val="00BCE4"/>
    </a:accent3>
    <a:accent4>
      <a:srgbClr val="F5A01A"/>
    </a:accent4>
    <a:accent5>
      <a:srgbClr val="3EAB04"/>
    </a:accent5>
    <a:accent6>
      <a:srgbClr val="7849B4"/>
    </a:accent6>
    <a:hlink>
      <a:srgbClr val="00BCE4"/>
    </a:hlink>
    <a:folHlink>
      <a:srgbClr val="7FB6C9"/>
    </a:folHlink>
  </a:clrScheme>
</a:themeOverride>
</file>

<file path=ppt/theme/themeOverride3.xml><?xml version="1.0" encoding="utf-8"?>
<a:themeOverride xmlns:a="http://schemas.openxmlformats.org/drawingml/2006/main">
  <a:clrScheme name="AJE_1">
    <a:dk1>
      <a:srgbClr val="003F5F"/>
    </a:dk1>
    <a:lt1>
      <a:sysClr val="window" lastClr="FFFFFF"/>
    </a:lt1>
    <a:dk2>
      <a:srgbClr val="003F5F"/>
    </a:dk2>
    <a:lt2>
      <a:srgbClr val="E6E6E6"/>
    </a:lt2>
    <a:accent1>
      <a:srgbClr val="073779"/>
    </a:accent1>
    <a:accent2>
      <a:srgbClr val="0093D1"/>
    </a:accent2>
    <a:accent3>
      <a:srgbClr val="00BCE4"/>
    </a:accent3>
    <a:accent4>
      <a:srgbClr val="F5A01A"/>
    </a:accent4>
    <a:accent5>
      <a:srgbClr val="3EAB04"/>
    </a:accent5>
    <a:accent6>
      <a:srgbClr val="7849B4"/>
    </a:accent6>
    <a:hlink>
      <a:srgbClr val="00BCE4"/>
    </a:hlink>
    <a:folHlink>
      <a:srgbClr val="7FB6C9"/>
    </a:folHlink>
  </a:clrScheme>
</a:themeOverride>
</file>

<file path=ppt/theme/themeOverride4.xml><?xml version="1.0" encoding="utf-8"?>
<a:themeOverride xmlns:a="http://schemas.openxmlformats.org/drawingml/2006/main">
  <a:clrScheme name="AJE_1">
    <a:dk1>
      <a:srgbClr val="003F5F"/>
    </a:dk1>
    <a:lt1>
      <a:sysClr val="window" lastClr="FFFFFF"/>
    </a:lt1>
    <a:dk2>
      <a:srgbClr val="003F5F"/>
    </a:dk2>
    <a:lt2>
      <a:srgbClr val="E6E6E6"/>
    </a:lt2>
    <a:accent1>
      <a:srgbClr val="073779"/>
    </a:accent1>
    <a:accent2>
      <a:srgbClr val="0093D1"/>
    </a:accent2>
    <a:accent3>
      <a:srgbClr val="00BCE4"/>
    </a:accent3>
    <a:accent4>
      <a:srgbClr val="F5A01A"/>
    </a:accent4>
    <a:accent5>
      <a:srgbClr val="3EAB04"/>
    </a:accent5>
    <a:accent6>
      <a:srgbClr val="7849B4"/>
    </a:accent6>
    <a:hlink>
      <a:srgbClr val="00BCE4"/>
    </a:hlink>
    <a:folHlink>
      <a:srgbClr val="7FB6C9"/>
    </a:folHlink>
  </a:clrScheme>
</a:themeOverride>
</file>

<file path=ppt/theme/themeOverride5.xml><?xml version="1.0" encoding="utf-8"?>
<a:themeOverride xmlns:a="http://schemas.openxmlformats.org/drawingml/2006/main">
  <a:clrScheme name="AJE_1">
    <a:dk1>
      <a:srgbClr val="003F5F"/>
    </a:dk1>
    <a:lt1>
      <a:sysClr val="window" lastClr="FFFFFF"/>
    </a:lt1>
    <a:dk2>
      <a:srgbClr val="003F5F"/>
    </a:dk2>
    <a:lt2>
      <a:srgbClr val="E6E6E6"/>
    </a:lt2>
    <a:accent1>
      <a:srgbClr val="073779"/>
    </a:accent1>
    <a:accent2>
      <a:srgbClr val="0093D1"/>
    </a:accent2>
    <a:accent3>
      <a:srgbClr val="00BCE4"/>
    </a:accent3>
    <a:accent4>
      <a:srgbClr val="F5A01A"/>
    </a:accent4>
    <a:accent5>
      <a:srgbClr val="3EAB04"/>
    </a:accent5>
    <a:accent6>
      <a:srgbClr val="7849B4"/>
    </a:accent6>
    <a:hlink>
      <a:srgbClr val="00BCE4"/>
    </a:hlink>
    <a:folHlink>
      <a:srgbClr val="7FB6C9"/>
    </a:folHlink>
  </a:clrScheme>
</a:themeOverride>
</file>

<file path=ppt/theme/themeOverride6.xml><?xml version="1.0" encoding="utf-8"?>
<a:themeOverride xmlns:a="http://schemas.openxmlformats.org/drawingml/2006/main">
  <a:clrScheme name="AJE_1">
    <a:dk1>
      <a:srgbClr val="003F5F"/>
    </a:dk1>
    <a:lt1>
      <a:sysClr val="window" lastClr="FFFFFF"/>
    </a:lt1>
    <a:dk2>
      <a:srgbClr val="003F5F"/>
    </a:dk2>
    <a:lt2>
      <a:srgbClr val="E6E6E6"/>
    </a:lt2>
    <a:accent1>
      <a:srgbClr val="073779"/>
    </a:accent1>
    <a:accent2>
      <a:srgbClr val="0093D1"/>
    </a:accent2>
    <a:accent3>
      <a:srgbClr val="00BCE4"/>
    </a:accent3>
    <a:accent4>
      <a:srgbClr val="F5A01A"/>
    </a:accent4>
    <a:accent5>
      <a:srgbClr val="3EAB04"/>
    </a:accent5>
    <a:accent6>
      <a:srgbClr val="7849B4"/>
    </a:accent6>
    <a:hlink>
      <a:srgbClr val="00BCE4"/>
    </a:hlink>
    <a:folHlink>
      <a:srgbClr val="7FB6C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147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AJE_base_template3_9703</vt:lpstr>
      <vt:lpstr>Longer is not always better</vt:lpstr>
      <vt:lpstr>Understand human nature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human nature</dc:title>
  <dc:creator>Global Communications Manager</dc:creator>
  <cp:lastModifiedBy>Global Communications Manager</cp:lastModifiedBy>
  <cp:revision>2</cp:revision>
  <dcterms:created xsi:type="dcterms:W3CDTF">2017-01-04T14:20:43Z</dcterms:created>
  <dcterms:modified xsi:type="dcterms:W3CDTF">2017-01-04T14:24:25Z</dcterms:modified>
</cp:coreProperties>
</file>